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84" r:id="rId3"/>
    <p:sldId id="285" r:id="rId4"/>
    <p:sldId id="297" r:id="rId5"/>
    <p:sldId id="298" r:id="rId6"/>
    <p:sldId id="303" r:id="rId7"/>
    <p:sldId id="305" r:id="rId8"/>
    <p:sldId id="307" r:id="rId9"/>
    <p:sldId id="308" r:id="rId10"/>
    <p:sldId id="306" r:id="rId11"/>
    <p:sldId id="266" r:id="rId12"/>
    <p:sldId id="304" r:id="rId13"/>
    <p:sldId id="286" r:id="rId14"/>
    <p:sldId id="277" r:id="rId15"/>
  </p:sldIdLst>
  <p:sldSz cx="24384000" cy="13716000"/>
  <p:notesSz cx="6858000" cy="9144000"/>
  <p:custDataLst>
    <p:tags r:id="rId1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521415D9-36F7-43E2-AB2F-B90AF26B5E84}">
      <p14:sectionLst xmlns:p14="http://schemas.microsoft.com/office/powerpoint/2010/main">
        <p14:section name="Default Section" id="{951EDC55-A815-42C2-A695-55F20C375514}">
          <p14:sldIdLst>
            <p14:sldId id="257"/>
            <p14:sldId id="284"/>
            <p14:sldId id="285"/>
            <p14:sldId id="297"/>
            <p14:sldId id="298"/>
            <p14:sldId id="303"/>
            <p14:sldId id="305"/>
            <p14:sldId id="307"/>
            <p14:sldId id="308"/>
            <p14:sldId id="306"/>
            <p14:sldId id="266"/>
            <p14:sldId id="304"/>
            <p14:sldId id="28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2" autoAdjust="0"/>
    <p:restoredTop sz="67596" autoAdjust="0"/>
  </p:normalViewPr>
  <p:slideViewPr>
    <p:cSldViewPr snapToGrid="0" snapToObjects="1">
      <p:cViewPr varScale="1">
        <p:scale>
          <a:sx n="39" d="100"/>
          <a:sy n="39" d="100"/>
        </p:scale>
        <p:origin x="1674" y="84"/>
      </p:cViewPr>
      <p:guideLst/>
    </p:cSldViewPr>
  </p:slideViewPr>
  <p:outlineViewPr>
    <p:cViewPr>
      <p:scale>
        <a:sx n="33" d="100"/>
        <a:sy n="33" d="100"/>
      </p:scale>
      <p:origin x="0" y="-570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4A7A0-2598-4664-A9F0-BF4570C287E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52A66A97-036D-4DC2-B472-940A58E14EA2}">
      <dgm:prSet phldrT="[Text]"/>
      <dgm:spPr/>
      <dgm:t>
        <a:bodyPr/>
        <a:lstStyle/>
        <a:p>
          <a:r>
            <a:rPr lang="en-US"/>
            <a:t>&lt;mapml-viewer&gt;</a:t>
          </a:r>
          <a:endParaRPr lang="en-CA"/>
        </a:p>
      </dgm:t>
    </dgm:pt>
    <dgm:pt modelId="{D18F8195-0F1F-4141-9DA6-310516B28240}" type="parTrans" cxnId="{E358BAD2-5621-4539-9CF2-39249456EDB9}">
      <dgm:prSet/>
      <dgm:spPr/>
      <dgm:t>
        <a:bodyPr/>
        <a:lstStyle/>
        <a:p>
          <a:endParaRPr lang="en-CA"/>
        </a:p>
      </dgm:t>
    </dgm:pt>
    <dgm:pt modelId="{7A9EF631-706E-4323-BDEA-C9EE8A152B8C}" type="sibTrans" cxnId="{E358BAD2-5621-4539-9CF2-39249456EDB9}">
      <dgm:prSet/>
      <dgm:spPr/>
      <dgm:t>
        <a:bodyPr/>
        <a:lstStyle/>
        <a:p>
          <a:endParaRPr lang="en-CA"/>
        </a:p>
      </dgm:t>
    </dgm:pt>
    <dgm:pt modelId="{2D9BF17D-8DDB-45D6-80B2-58214EF13AA0}">
      <dgm:prSet phldrT="[Text]"/>
      <dgm:spPr/>
      <dgm:t>
        <a:bodyPr/>
        <a:lstStyle/>
        <a:p>
          <a:r>
            <a:rPr lang="en-US"/>
            <a:t>&lt;layer-&gt;</a:t>
          </a:r>
          <a:endParaRPr lang="en-CA"/>
        </a:p>
      </dgm:t>
    </dgm:pt>
    <dgm:pt modelId="{8DF9E265-6CA8-45C2-8FC3-3ADB6DA8C9B8}" type="parTrans" cxnId="{DB498239-FBB3-47C7-A80C-82618C8D6670}">
      <dgm:prSet/>
      <dgm:spPr/>
      <dgm:t>
        <a:bodyPr/>
        <a:lstStyle/>
        <a:p>
          <a:endParaRPr lang="en-CA"/>
        </a:p>
      </dgm:t>
    </dgm:pt>
    <dgm:pt modelId="{A3D87D4E-FAB8-4D78-B3E2-914B2DC72D25}" type="sibTrans" cxnId="{DB498239-FBB3-47C7-A80C-82618C8D6670}">
      <dgm:prSet/>
      <dgm:spPr/>
      <dgm:t>
        <a:bodyPr/>
        <a:lstStyle/>
        <a:p>
          <a:endParaRPr lang="en-CA"/>
        </a:p>
      </dgm:t>
    </dgm:pt>
    <dgm:pt modelId="{6146FC67-3047-4E23-B01C-B01710117C1E}">
      <dgm:prSet phldrT="[Text]"/>
      <dgm:spPr/>
      <dgm:t>
        <a:bodyPr/>
        <a:lstStyle/>
        <a:p>
          <a:r>
            <a:rPr lang="en-US"/>
            <a:t>&lt;layer- </a:t>
          </a:r>
          <a:r>
            <a:rPr lang="en-US" err="1"/>
            <a:t>src</a:t>
          </a:r>
          <a:r>
            <a:rPr lang="en-US"/>
            <a:t>=“…”&gt;</a:t>
          </a:r>
          <a:endParaRPr lang="en-CA"/>
        </a:p>
      </dgm:t>
    </dgm:pt>
    <dgm:pt modelId="{9368A0CE-CCD8-45E5-BE66-7832737F434C}" type="parTrans" cxnId="{498E1448-2E77-4152-91F0-02B56DEC892E}">
      <dgm:prSet/>
      <dgm:spPr/>
      <dgm:t>
        <a:bodyPr/>
        <a:lstStyle/>
        <a:p>
          <a:endParaRPr lang="en-CA"/>
        </a:p>
      </dgm:t>
    </dgm:pt>
    <dgm:pt modelId="{1CB96865-3FD4-4084-BD35-D3F9B438DA00}" type="sibTrans" cxnId="{498E1448-2E77-4152-91F0-02B56DEC892E}">
      <dgm:prSet/>
      <dgm:spPr/>
      <dgm:t>
        <a:bodyPr/>
        <a:lstStyle/>
        <a:p>
          <a:endParaRPr lang="en-CA"/>
        </a:p>
      </dgm:t>
    </dgm:pt>
    <dgm:pt modelId="{6AF2CECD-7B25-49CC-8895-A21DA941AFE0}">
      <dgm:prSet phldrT="[Text]"/>
      <dgm:spPr/>
      <dgm:t>
        <a:bodyPr/>
        <a:lstStyle/>
        <a:p>
          <a:r>
            <a:rPr lang="en-US" b="0" i="1"/>
            <a:t>Inline MapML content</a:t>
          </a:r>
          <a:endParaRPr lang="en-CA" b="0" i="1"/>
        </a:p>
      </dgm:t>
    </dgm:pt>
    <dgm:pt modelId="{E0AAAAC4-0615-47B5-8692-168A31174C87}" type="parTrans" cxnId="{2E52C553-A256-4B5A-BC03-8492CA15AF3F}">
      <dgm:prSet/>
      <dgm:spPr/>
      <dgm:t>
        <a:bodyPr/>
        <a:lstStyle/>
        <a:p>
          <a:endParaRPr lang="en-CA"/>
        </a:p>
      </dgm:t>
    </dgm:pt>
    <dgm:pt modelId="{B4ED8670-1B15-4DE1-9F82-35C82FF3A46D}" type="sibTrans" cxnId="{2E52C553-A256-4B5A-BC03-8492CA15AF3F}">
      <dgm:prSet/>
      <dgm:spPr/>
      <dgm:t>
        <a:bodyPr/>
        <a:lstStyle/>
        <a:p>
          <a:endParaRPr lang="en-CA"/>
        </a:p>
      </dgm:t>
    </dgm:pt>
    <dgm:pt modelId="{271CD045-806E-4987-9A96-7D318568BCA6}">
      <dgm:prSet phldrT="[Text]"/>
      <dgm:spPr/>
      <dgm:t>
        <a:bodyPr/>
        <a:lstStyle/>
        <a:p>
          <a:r>
            <a:rPr lang="en-US"/>
            <a:t>&lt;map-head&gt;</a:t>
          </a:r>
          <a:endParaRPr lang="en-CA"/>
        </a:p>
      </dgm:t>
    </dgm:pt>
    <dgm:pt modelId="{407B01CF-DC7C-4C02-BE65-9F09EBD057D9}" type="parTrans" cxnId="{F18EB3EA-40C8-49BF-A166-4A3DEBD8A633}">
      <dgm:prSet/>
      <dgm:spPr/>
      <dgm:t>
        <a:bodyPr/>
        <a:lstStyle/>
        <a:p>
          <a:endParaRPr lang="en-CA"/>
        </a:p>
      </dgm:t>
    </dgm:pt>
    <dgm:pt modelId="{B71D3F42-7A1D-42D0-9DCB-1D38FACAF6C7}" type="sibTrans" cxnId="{F18EB3EA-40C8-49BF-A166-4A3DEBD8A633}">
      <dgm:prSet/>
      <dgm:spPr/>
      <dgm:t>
        <a:bodyPr/>
        <a:lstStyle/>
        <a:p>
          <a:endParaRPr lang="en-CA"/>
        </a:p>
      </dgm:t>
    </dgm:pt>
    <dgm:pt modelId="{9C4298A1-A681-40BF-ACD7-160FEFF1EDA3}">
      <dgm:prSet phldrT="[Text]"/>
      <dgm:spPr/>
      <dgm:t>
        <a:bodyPr/>
        <a:lstStyle/>
        <a:p>
          <a:r>
            <a:rPr lang="en-US"/>
            <a:t>&lt;map-body&gt;</a:t>
          </a:r>
          <a:endParaRPr lang="en-CA"/>
        </a:p>
      </dgm:t>
    </dgm:pt>
    <dgm:pt modelId="{525593FC-693C-46D7-B3C9-B77553AC7F94}" type="parTrans" cxnId="{448D6D85-0A6F-4B19-9FEB-ABB43869FF7D}">
      <dgm:prSet/>
      <dgm:spPr/>
      <dgm:t>
        <a:bodyPr/>
        <a:lstStyle/>
        <a:p>
          <a:endParaRPr lang="en-CA"/>
        </a:p>
      </dgm:t>
    </dgm:pt>
    <dgm:pt modelId="{C0A82612-7C89-4D24-B09F-1AFF2EB9A26C}" type="sibTrans" cxnId="{448D6D85-0A6F-4B19-9FEB-ABB43869FF7D}">
      <dgm:prSet/>
      <dgm:spPr/>
      <dgm:t>
        <a:bodyPr/>
        <a:lstStyle/>
        <a:p>
          <a:endParaRPr lang="en-CA"/>
        </a:p>
      </dgm:t>
    </dgm:pt>
    <dgm:pt modelId="{F0FA501B-EE6F-4B06-A487-1F5B28DFC597}">
      <dgm:prSet phldrT="[Text]"/>
      <dgm:spPr/>
      <dgm:t>
        <a:bodyPr/>
        <a:lstStyle/>
        <a:p>
          <a:r>
            <a:rPr lang="en-US" i="1"/>
            <a:t>MapML content</a:t>
          </a:r>
          <a:endParaRPr lang="en-CA" i="1"/>
        </a:p>
      </dgm:t>
    </dgm:pt>
    <dgm:pt modelId="{AA6DEE92-A155-4DED-8AD9-0EC6F52168C4}" type="parTrans" cxnId="{6147DC48-DA8B-4FA1-B1A9-7C08862F4EA1}">
      <dgm:prSet/>
      <dgm:spPr/>
      <dgm:t>
        <a:bodyPr/>
        <a:lstStyle/>
        <a:p>
          <a:endParaRPr lang="en-CA"/>
        </a:p>
      </dgm:t>
    </dgm:pt>
    <dgm:pt modelId="{D55A1E6C-DC0C-4708-8D16-2F0EC8CBD144}" type="sibTrans" cxnId="{6147DC48-DA8B-4FA1-B1A9-7C08862F4EA1}">
      <dgm:prSet/>
      <dgm:spPr/>
      <dgm:t>
        <a:bodyPr/>
        <a:lstStyle/>
        <a:p>
          <a:endParaRPr lang="en-CA"/>
        </a:p>
      </dgm:t>
    </dgm:pt>
    <dgm:pt modelId="{AAFE28D1-6E7C-4359-ABD8-31D8680549ED}">
      <dgm:prSet phldrT="[Text]"/>
      <dgm:spPr/>
      <dgm:t>
        <a:bodyPr/>
        <a:lstStyle/>
        <a:p>
          <a:r>
            <a:rPr lang="en-US" i="1"/>
            <a:t>MapML metadata</a:t>
          </a:r>
          <a:endParaRPr lang="en-CA" i="1"/>
        </a:p>
      </dgm:t>
    </dgm:pt>
    <dgm:pt modelId="{18F1E26F-8A05-4B54-839B-29DB37644429}" type="parTrans" cxnId="{135BBCC9-CEC6-4655-A4B8-956F45C4E149}">
      <dgm:prSet/>
      <dgm:spPr/>
      <dgm:t>
        <a:bodyPr/>
        <a:lstStyle/>
        <a:p>
          <a:endParaRPr lang="en-CA"/>
        </a:p>
      </dgm:t>
    </dgm:pt>
    <dgm:pt modelId="{97F21804-523C-4105-B392-5F459D1CFE2B}" type="sibTrans" cxnId="{135BBCC9-CEC6-4655-A4B8-956F45C4E149}">
      <dgm:prSet/>
      <dgm:spPr/>
      <dgm:t>
        <a:bodyPr/>
        <a:lstStyle/>
        <a:p>
          <a:endParaRPr lang="en-CA"/>
        </a:p>
      </dgm:t>
    </dgm:pt>
    <dgm:pt modelId="{80B4333D-4144-43B8-B08E-616D55411AD3}">
      <dgm:prSet phldrT="[Text]"/>
      <dgm:spPr/>
      <dgm:t>
        <a:bodyPr/>
        <a:lstStyle/>
        <a:p>
          <a:r>
            <a:rPr lang="en-US"/>
            <a:t>&lt;map-extent&gt;</a:t>
          </a:r>
          <a:endParaRPr lang="en-CA" b="0" i="1"/>
        </a:p>
      </dgm:t>
    </dgm:pt>
    <dgm:pt modelId="{808D5530-DC46-412D-A4CE-E3A936CBBECF}" type="parTrans" cxnId="{C9331772-F325-4D71-93F7-B96C50CCEA93}">
      <dgm:prSet/>
      <dgm:spPr/>
      <dgm:t>
        <a:bodyPr/>
        <a:lstStyle/>
        <a:p>
          <a:endParaRPr lang="en-CA"/>
        </a:p>
      </dgm:t>
    </dgm:pt>
    <dgm:pt modelId="{70836924-2738-4EDE-8BE5-9910113B9575}" type="sibTrans" cxnId="{C9331772-F325-4D71-93F7-B96C50CCEA93}">
      <dgm:prSet/>
      <dgm:spPr/>
      <dgm:t>
        <a:bodyPr/>
        <a:lstStyle/>
        <a:p>
          <a:endParaRPr lang="en-CA"/>
        </a:p>
      </dgm:t>
    </dgm:pt>
    <dgm:pt modelId="{AF8263E9-5D39-4818-B353-AF337316D115}">
      <dgm:prSet phldrT="[Text]"/>
      <dgm:spPr/>
      <dgm:t>
        <a:bodyPr/>
        <a:lstStyle/>
        <a:p>
          <a:r>
            <a:rPr lang="en-US"/>
            <a:t>&lt;map-feature&gt;</a:t>
          </a:r>
          <a:endParaRPr lang="en-CA"/>
        </a:p>
      </dgm:t>
    </dgm:pt>
    <dgm:pt modelId="{365DB0EB-9D02-486C-8ED7-88CE48B41A7D}" type="parTrans" cxnId="{57D605DB-ECF1-4F5A-861A-8CA7662BB400}">
      <dgm:prSet/>
      <dgm:spPr/>
      <dgm:t>
        <a:bodyPr/>
        <a:lstStyle/>
        <a:p>
          <a:endParaRPr lang="en-CA"/>
        </a:p>
      </dgm:t>
    </dgm:pt>
    <dgm:pt modelId="{D3BCFFDE-1B45-4B2E-9060-E1EE7382079B}" type="sibTrans" cxnId="{57D605DB-ECF1-4F5A-861A-8CA7662BB400}">
      <dgm:prSet/>
      <dgm:spPr/>
      <dgm:t>
        <a:bodyPr/>
        <a:lstStyle/>
        <a:p>
          <a:endParaRPr lang="en-CA"/>
        </a:p>
      </dgm:t>
    </dgm:pt>
    <dgm:pt modelId="{BB1DF1BC-840A-4D66-8511-B13F5939F084}">
      <dgm:prSet phldrT="[Text]"/>
      <dgm:spPr/>
      <dgm:t>
        <a:bodyPr/>
        <a:lstStyle/>
        <a:p>
          <a:r>
            <a:rPr lang="en-US"/>
            <a:t>&lt;map-tile&gt;</a:t>
          </a:r>
          <a:endParaRPr lang="en-CA"/>
        </a:p>
      </dgm:t>
    </dgm:pt>
    <dgm:pt modelId="{B0D31DE0-9C09-481E-ADF1-0069793B954A}" type="parTrans" cxnId="{05FC22CB-373E-4A21-98A5-E9DD44FB4F20}">
      <dgm:prSet/>
      <dgm:spPr/>
      <dgm:t>
        <a:bodyPr/>
        <a:lstStyle/>
        <a:p>
          <a:endParaRPr lang="en-CA"/>
        </a:p>
      </dgm:t>
    </dgm:pt>
    <dgm:pt modelId="{46862B5B-EC6A-4EE7-A88E-4F38442B989A}" type="sibTrans" cxnId="{05FC22CB-373E-4A21-98A5-E9DD44FB4F20}">
      <dgm:prSet/>
      <dgm:spPr/>
      <dgm:t>
        <a:bodyPr/>
        <a:lstStyle/>
        <a:p>
          <a:endParaRPr lang="en-CA"/>
        </a:p>
      </dgm:t>
    </dgm:pt>
    <dgm:pt modelId="{38F956DC-6F74-48BF-89D2-1902C4052F41}">
      <dgm:prSet phldrT="[Text]"/>
      <dgm:spPr/>
      <dgm:t>
        <a:bodyPr/>
        <a:lstStyle/>
        <a:p>
          <a:r>
            <a:rPr lang="en-US" i="1"/>
            <a:t>MapML metadata</a:t>
          </a:r>
          <a:endParaRPr lang="en-CA"/>
        </a:p>
      </dgm:t>
    </dgm:pt>
    <dgm:pt modelId="{365AE216-F0CD-42E5-A8BE-357B5FFE94A4}" type="parTrans" cxnId="{0248A889-77E3-4B3B-8ADC-552BC49A5C8A}">
      <dgm:prSet/>
      <dgm:spPr/>
      <dgm:t>
        <a:bodyPr/>
        <a:lstStyle/>
        <a:p>
          <a:endParaRPr lang="en-CA"/>
        </a:p>
      </dgm:t>
    </dgm:pt>
    <dgm:pt modelId="{B1C65EB2-BE9B-4BDB-9B97-51E8E921EFBF}" type="sibTrans" cxnId="{0248A889-77E3-4B3B-8ADC-552BC49A5C8A}">
      <dgm:prSet/>
      <dgm:spPr/>
      <dgm:t>
        <a:bodyPr/>
        <a:lstStyle/>
        <a:p>
          <a:endParaRPr lang="en-CA"/>
        </a:p>
      </dgm:t>
    </dgm:pt>
    <dgm:pt modelId="{635AE9E1-5296-4817-BD7D-FC2F54F33D24}">
      <dgm:prSet phldrT="[Text]"/>
      <dgm:spPr/>
      <dgm:t>
        <a:bodyPr/>
        <a:lstStyle/>
        <a:p>
          <a:r>
            <a:rPr lang="en-US" i="1"/>
            <a:t>Remote MapML content</a:t>
          </a:r>
          <a:endParaRPr lang="en-CA" i="1"/>
        </a:p>
      </dgm:t>
    </dgm:pt>
    <dgm:pt modelId="{E15EFE0F-98C1-4ADB-88CF-B44DA15D374A}" type="parTrans" cxnId="{665F0876-3B60-4215-9C3D-5B2EC216BF82}">
      <dgm:prSet/>
      <dgm:spPr/>
      <dgm:t>
        <a:bodyPr/>
        <a:lstStyle/>
        <a:p>
          <a:endParaRPr lang="en-CA"/>
        </a:p>
      </dgm:t>
    </dgm:pt>
    <dgm:pt modelId="{D82DBBFD-7F71-4912-9393-6DEB9509808C}" type="sibTrans" cxnId="{665F0876-3B60-4215-9C3D-5B2EC216BF82}">
      <dgm:prSet/>
      <dgm:spPr/>
      <dgm:t>
        <a:bodyPr/>
        <a:lstStyle/>
        <a:p>
          <a:endParaRPr lang="en-CA"/>
        </a:p>
      </dgm:t>
    </dgm:pt>
    <dgm:pt modelId="{8F227D8B-12D5-4BA7-87DA-A01DE7653881}">
      <dgm:prSet phldrT="[Text]"/>
      <dgm:spPr/>
      <dgm:t>
        <a:bodyPr/>
        <a:lstStyle/>
        <a:p>
          <a:r>
            <a:rPr lang="en-US"/>
            <a:t>&lt;mapml- </a:t>
          </a:r>
          <a:r>
            <a:rPr lang="en-US" err="1"/>
            <a:t>xmlns</a:t>
          </a:r>
          <a:r>
            <a:rPr lang="en-US"/>
            <a:t>=“…”&gt;</a:t>
          </a:r>
          <a:endParaRPr lang="en-CA"/>
        </a:p>
      </dgm:t>
    </dgm:pt>
    <dgm:pt modelId="{53FE8823-0C4A-4826-BFD0-0B4DFC01BC16}" type="parTrans" cxnId="{9E51A263-DBEC-4E9C-ABA8-AE01132B32D2}">
      <dgm:prSet/>
      <dgm:spPr/>
      <dgm:t>
        <a:bodyPr/>
        <a:lstStyle/>
        <a:p>
          <a:endParaRPr lang="en-CA"/>
        </a:p>
      </dgm:t>
    </dgm:pt>
    <dgm:pt modelId="{E62A232D-55C1-4B49-AACF-7D1DD36DD365}" type="sibTrans" cxnId="{9E51A263-DBEC-4E9C-ABA8-AE01132B32D2}">
      <dgm:prSet/>
      <dgm:spPr/>
      <dgm:t>
        <a:bodyPr/>
        <a:lstStyle/>
        <a:p>
          <a:endParaRPr lang="en-CA"/>
        </a:p>
      </dgm:t>
    </dgm:pt>
    <dgm:pt modelId="{E7173AF1-0EBD-45E4-8F73-F4B0BB7EFAA4}" type="asst">
      <dgm:prSet/>
      <dgm:spPr/>
      <dgm:t>
        <a:bodyPr/>
        <a:lstStyle/>
        <a:p>
          <a:r>
            <a:rPr lang="en-US"/>
            <a:t>&lt;!DOCTYPE mapml&gt;</a:t>
          </a:r>
          <a:endParaRPr lang="en-CA"/>
        </a:p>
      </dgm:t>
    </dgm:pt>
    <dgm:pt modelId="{B11B25B9-69D5-47AA-ADD6-52781B14B5C3}" type="parTrans" cxnId="{A970E525-D957-4B72-A6FD-7EE33E75BFD4}">
      <dgm:prSet/>
      <dgm:spPr/>
      <dgm:t>
        <a:bodyPr/>
        <a:lstStyle/>
        <a:p>
          <a:endParaRPr lang="en-CA"/>
        </a:p>
      </dgm:t>
    </dgm:pt>
    <dgm:pt modelId="{ABE72CD5-2E05-487D-B567-086703F80D13}" type="sibTrans" cxnId="{A970E525-D957-4B72-A6FD-7EE33E75BFD4}">
      <dgm:prSet/>
      <dgm:spPr/>
      <dgm:t>
        <a:bodyPr/>
        <a:lstStyle/>
        <a:p>
          <a:endParaRPr lang="en-CA"/>
        </a:p>
      </dgm:t>
    </dgm:pt>
    <dgm:pt modelId="{06725927-FCFE-4DA2-A296-7DBF810AAA48}" type="pres">
      <dgm:prSet presAssocID="{6504A7A0-2598-4664-A9F0-BF4570C287E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57957B-1C97-42FF-BDC7-6E8B7BD1C692}" type="pres">
      <dgm:prSet presAssocID="{52A66A97-036D-4DC2-B472-940A58E14EA2}" presName="hierRoot1" presStyleCnt="0">
        <dgm:presLayoutVars>
          <dgm:hierBranch val="init"/>
        </dgm:presLayoutVars>
      </dgm:prSet>
      <dgm:spPr/>
    </dgm:pt>
    <dgm:pt modelId="{4DC983AB-06C7-47BB-8CAA-FF1BCA60C8C4}" type="pres">
      <dgm:prSet presAssocID="{52A66A97-036D-4DC2-B472-940A58E14EA2}" presName="rootComposite1" presStyleCnt="0"/>
      <dgm:spPr/>
    </dgm:pt>
    <dgm:pt modelId="{930F2A0B-79B8-418C-AA9F-3315815F52CD}" type="pres">
      <dgm:prSet presAssocID="{52A66A97-036D-4DC2-B472-940A58E14EA2}" presName="rootText1" presStyleLbl="node0" presStyleIdx="0" presStyleCnt="1" custScaleX="225624">
        <dgm:presLayoutVars>
          <dgm:chPref val="3"/>
        </dgm:presLayoutVars>
      </dgm:prSet>
      <dgm:spPr/>
    </dgm:pt>
    <dgm:pt modelId="{03B3BB6E-647C-424D-9D6C-AC852DE242ED}" type="pres">
      <dgm:prSet presAssocID="{52A66A97-036D-4DC2-B472-940A58E14EA2}" presName="rootConnector1" presStyleLbl="node1" presStyleIdx="0" presStyleCnt="0"/>
      <dgm:spPr/>
    </dgm:pt>
    <dgm:pt modelId="{1255AC76-7B67-4F8B-AB75-A4C110ABFDC4}" type="pres">
      <dgm:prSet presAssocID="{52A66A97-036D-4DC2-B472-940A58E14EA2}" presName="hierChild2" presStyleCnt="0"/>
      <dgm:spPr/>
    </dgm:pt>
    <dgm:pt modelId="{4C277EB7-DEF7-46D1-B3BB-B91BEB854F80}" type="pres">
      <dgm:prSet presAssocID="{8DF9E265-6CA8-45C2-8FC3-3ADB6DA8C9B8}" presName="Name37" presStyleLbl="parChTrans1D2" presStyleIdx="0" presStyleCnt="2"/>
      <dgm:spPr/>
    </dgm:pt>
    <dgm:pt modelId="{1968F961-D851-4445-BD13-1AC48ED69E92}" type="pres">
      <dgm:prSet presAssocID="{2D9BF17D-8DDB-45D6-80B2-58214EF13AA0}" presName="hierRoot2" presStyleCnt="0">
        <dgm:presLayoutVars>
          <dgm:hierBranch val="init"/>
        </dgm:presLayoutVars>
      </dgm:prSet>
      <dgm:spPr/>
    </dgm:pt>
    <dgm:pt modelId="{0492C1D2-D3E3-42C5-A680-D735C7BB0284}" type="pres">
      <dgm:prSet presAssocID="{2D9BF17D-8DDB-45D6-80B2-58214EF13AA0}" presName="rootComposite" presStyleCnt="0"/>
      <dgm:spPr/>
    </dgm:pt>
    <dgm:pt modelId="{0E78EC97-DC3D-4A0C-8C6E-95099ED0E0E8}" type="pres">
      <dgm:prSet presAssocID="{2D9BF17D-8DDB-45D6-80B2-58214EF13AA0}" presName="rootText" presStyleLbl="node2" presStyleIdx="0" presStyleCnt="2" custLinFactNeighborX="1648" custLinFactNeighborY="-3501">
        <dgm:presLayoutVars>
          <dgm:chPref val="3"/>
        </dgm:presLayoutVars>
      </dgm:prSet>
      <dgm:spPr/>
    </dgm:pt>
    <dgm:pt modelId="{92857547-00D8-4CEF-82D2-17D64C79FC54}" type="pres">
      <dgm:prSet presAssocID="{2D9BF17D-8DDB-45D6-80B2-58214EF13AA0}" presName="rootConnector" presStyleLbl="node2" presStyleIdx="0" presStyleCnt="2"/>
      <dgm:spPr/>
    </dgm:pt>
    <dgm:pt modelId="{A7A4E6E6-739F-4F70-AD05-36FBD48294B8}" type="pres">
      <dgm:prSet presAssocID="{2D9BF17D-8DDB-45D6-80B2-58214EF13AA0}" presName="hierChild4" presStyleCnt="0"/>
      <dgm:spPr/>
    </dgm:pt>
    <dgm:pt modelId="{D974CC44-210B-4109-A3FF-1E48AFD34B42}" type="pres">
      <dgm:prSet presAssocID="{E0AAAAC4-0615-47B5-8692-168A31174C87}" presName="Name37" presStyleLbl="parChTrans1D3" presStyleIdx="0" presStyleCnt="2"/>
      <dgm:spPr/>
    </dgm:pt>
    <dgm:pt modelId="{693542CF-B830-45E4-B386-A0315BDDC64A}" type="pres">
      <dgm:prSet presAssocID="{6AF2CECD-7B25-49CC-8895-A21DA941AFE0}" presName="hierRoot2" presStyleCnt="0">
        <dgm:presLayoutVars>
          <dgm:hierBranch val="init"/>
        </dgm:presLayoutVars>
      </dgm:prSet>
      <dgm:spPr/>
    </dgm:pt>
    <dgm:pt modelId="{5646BC21-8817-47F3-95BA-8C21EA042B74}" type="pres">
      <dgm:prSet presAssocID="{6AF2CECD-7B25-49CC-8895-A21DA941AFE0}" presName="rootComposite" presStyleCnt="0"/>
      <dgm:spPr/>
    </dgm:pt>
    <dgm:pt modelId="{038D3913-D516-4EC5-BD1B-06382FDADD31}" type="pres">
      <dgm:prSet presAssocID="{6AF2CECD-7B25-49CC-8895-A21DA941AFE0}" presName="rootText" presStyleLbl="node3" presStyleIdx="0" presStyleCnt="2" custScaleX="171253">
        <dgm:presLayoutVars>
          <dgm:chPref val="3"/>
        </dgm:presLayoutVars>
      </dgm:prSet>
      <dgm:spPr/>
    </dgm:pt>
    <dgm:pt modelId="{FEC9F453-6F55-4CA9-B7B7-4FED723D8E54}" type="pres">
      <dgm:prSet presAssocID="{6AF2CECD-7B25-49CC-8895-A21DA941AFE0}" presName="rootConnector" presStyleLbl="node3" presStyleIdx="0" presStyleCnt="2"/>
      <dgm:spPr/>
    </dgm:pt>
    <dgm:pt modelId="{A06B8347-5011-4FDF-8BE6-E8AD64C2A0C7}" type="pres">
      <dgm:prSet presAssocID="{6AF2CECD-7B25-49CC-8895-A21DA941AFE0}" presName="hierChild4" presStyleCnt="0"/>
      <dgm:spPr/>
    </dgm:pt>
    <dgm:pt modelId="{5947B105-32F2-4F9E-8A6D-973C67F9FF91}" type="pres">
      <dgm:prSet presAssocID="{808D5530-DC46-412D-A4CE-E3A936CBBECF}" presName="Name37" presStyleLbl="parChTrans1D4" presStyleIdx="0" presStyleCnt="10"/>
      <dgm:spPr/>
    </dgm:pt>
    <dgm:pt modelId="{1B81258A-C09E-483C-923F-A4D3072706EC}" type="pres">
      <dgm:prSet presAssocID="{80B4333D-4144-43B8-B08E-616D55411AD3}" presName="hierRoot2" presStyleCnt="0">
        <dgm:presLayoutVars>
          <dgm:hierBranch val="init"/>
        </dgm:presLayoutVars>
      </dgm:prSet>
      <dgm:spPr/>
    </dgm:pt>
    <dgm:pt modelId="{6A582E99-ACD6-4808-88AB-A416E36D047C}" type="pres">
      <dgm:prSet presAssocID="{80B4333D-4144-43B8-B08E-616D55411AD3}" presName="rootComposite" presStyleCnt="0"/>
      <dgm:spPr/>
    </dgm:pt>
    <dgm:pt modelId="{4ED1431E-ED0B-4352-8C6E-3F53B9439393}" type="pres">
      <dgm:prSet presAssocID="{80B4333D-4144-43B8-B08E-616D55411AD3}" presName="rootText" presStyleLbl="node4" presStyleIdx="0" presStyleCnt="9">
        <dgm:presLayoutVars>
          <dgm:chPref val="3"/>
        </dgm:presLayoutVars>
      </dgm:prSet>
      <dgm:spPr/>
    </dgm:pt>
    <dgm:pt modelId="{82BF68E4-FED7-46D8-B4C6-9340F9068B04}" type="pres">
      <dgm:prSet presAssocID="{80B4333D-4144-43B8-B08E-616D55411AD3}" presName="rootConnector" presStyleLbl="node4" presStyleIdx="0" presStyleCnt="9"/>
      <dgm:spPr/>
    </dgm:pt>
    <dgm:pt modelId="{2A9C012C-E162-4082-9938-C76BE680744F}" type="pres">
      <dgm:prSet presAssocID="{80B4333D-4144-43B8-B08E-616D55411AD3}" presName="hierChild4" presStyleCnt="0"/>
      <dgm:spPr/>
    </dgm:pt>
    <dgm:pt modelId="{58FFE902-4791-45B9-8B09-D80CDBA71BD6}" type="pres">
      <dgm:prSet presAssocID="{80B4333D-4144-43B8-B08E-616D55411AD3}" presName="hierChild5" presStyleCnt="0"/>
      <dgm:spPr/>
    </dgm:pt>
    <dgm:pt modelId="{D65DE804-9344-4637-9C62-6469D719E132}" type="pres">
      <dgm:prSet presAssocID="{365DB0EB-9D02-486C-8ED7-88CE48B41A7D}" presName="Name37" presStyleLbl="parChTrans1D4" presStyleIdx="1" presStyleCnt="10"/>
      <dgm:spPr/>
    </dgm:pt>
    <dgm:pt modelId="{25331B79-C068-4729-8032-4E015A2C1460}" type="pres">
      <dgm:prSet presAssocID="{AF8263E9-5D39-4818-B353-AF337316D115}" presName="hierRoot2" presStyleCnt="0">
        <dgm:presLayoutVars>
          <dgm:hierBranch val="init"/>
        </dgm:presLayoutVars>
      </dgm:prSet>
      <dgm:spPr/>
    </dgm:pt>
    <dgm:pt modelId="{6C34440C-65B8-4A5C-BC8D-31337CEA490C}" type="pres">
      <dgm:prSet presAssocID="{AF8263E9-5D39-4818-B353-AF337316D115}" presName="rootComposite" presStyleCnt="0"/>
      <dgm:spPr/>
    </dgm:pt>
    <dgm:pt modelId="{7AC51EDE-730F-4405-A301-203C20838194}" type="pres">
      <dgm:prSet presAssocID="{AF8263E9-5D39-4818-B353-AF337316D115}" presName="rootText" presStyleLbl="node4" presStyleIdx="1" presStyleCnt="9">
        <dgm:presLayoutVars>
          <dgm:chPref val="3"/>
        </dgm:presLayoutVars>
      </dgm:prSet>
      <dgm:spPr/>
    </dgm:pt>
    <dgm:pt modelId="{61FDDCCA-3513-483B-BE54-579DB8AB0D47}" type="pres">
      <dgm:prSet presAssocID="{AF8263E9-5D39-4818-B353-AF337316D115}" presName="rootConnector" presStyleLbl="node4" presStyleIdx="1" presStyleCnt="9"/>
      <dgm:spPr/>
    </dgm:pt>
    <dgm:pt modelId="{316D7169-C11D-4385-B72A-62FB258532DF}" type="pres">
      <dgm:prSet presAssocID="{AF8263E9-5D39-4818-B353-AF337316D115}" presName="hierChild4" presStyleCnt="0"/>
      <dgm:spPr/>
    </dgm:pt>
    <dgm:pt modelId="{24A63161-8CA0-4134-A358-CB8C85541C27}" type="pres">
      <dgm:prSet presAssocID="{AF8263E9-5D39-4818-B353-AF337316D115}" presName="hierChild5" presStyleCnt="0"/>
      <dgm:spPr/>
    </dgm:pt>
    <dgm:pt modelId="{562607E8-D04D-40C4-BA8C-2424F2C154A9}" type="pres">
      <dgm:prSet presAssocID="{B0D31DE0-9C09-481E-ADF1-0069793B954A}" presName="Name37" presStyleLbl="parChTrans1D4" presStyleIdx="2" presStyleCnt="10"/>
      <dgm:spPr/>
    </dgm:pt>
    <dgm:pt modelId="{709F9B5B-E560-4304-9E6A-6D266FE37088}" type="pres">
      <dgm:prSet presAssocID="{BB1DF1BC-840A-4D66-8511-B13F5939F084}" presName="hierRoot2" presStyleCnt="0">
        <dgm:presLayoutVars>
          <dgm:hierBranch val="init"/>
        </dgm:presLayoutVars>
      </dgm:prSet>
      <dgm:spPr/>
    </dgm:pt>
    <dgm:pt modelId="{FDA15161-6296-4A08-9426-66CF0633BFC6}" type="pres">
      <dgm:prSet presAssocID="{BB1DF1BC-840A-4D66-8511-B13F5939F084}" presName="rootComposite" presStyleCnt="0"/>
      <dgm:spPr/>
    </dgm:pt>
    <dgm:pt modelId="{D5B32657-29BD-446B-BDF5-43300DB692DA}" type="pres">
      <dgm:prSet presAssocID="{BB1DF1BC-840A-4D66-8511-B13F5939F084}" presName="rootText" presStyleLbl="node4" presStyleIdx="2" presStyleCnt="9">
        <dgm:presLayoutVars>
          <dgm:chPref val="3"/>
        </dgm:presLayoutVars>
      </dgm:prSet>
      <dgm:spPr/>
    </dgm:pt>
    <dgm:pt modelId="{7BB409C8-D03D-4932-89DB-882585A69BD0}" type="pres">
      <dgm:prSet presAssocID="{BB1DF1BC-840A-4D66-8511-B13F5939F084}" presName="rootConnector" presStyleLbl="node4" presStyleIdx="2" presStyleCnt="9"/>
      <dgm:spPr/>
    </dgm:pt>
    <dgm:pt modelId="{1EBB8100-EED9-44E6-A65F-44514101EF43}" type="pres">
      <dgm:prSet presAssocID="{BB1DF1BC-840A-4D66-8511-B13F5939F084}" presName="hierChild4" presStyleCnt="0"/>
      <dgm:spPr/>
    </dgm:pt>
    <dgm:pt modelId="{06B1037B-311B-4E30-8E92-B73C8054B77A}" type="pres">
      <dgm:prSet presAssocID="{BB1DF1BC-840A-4D66-8511-B13F5939F084}" presName="hierChild5" presStyleCnt="0"/>
      <dgm:spPr/>
    </dgm:pt>
    <dgm:pt modelId="{898558DD-449C-4211-ACD3-DAB71AF6BB70}" type="pres">
      <dgm:prSet presAssocID="{365AE216-F0CD-42E5-A8BE-357B5FFE94A4}" presName="Name37" presStyleLbl="parChTrans1D4" presStyleIdx="3" presStyleCnt="10"/>
      <dgm:spPr/>
    </dgm:pt>
    <dgm:pt modelId="{1AE1572E-7946-4495-8BC8-F1B3CD9A6661}" type="pres">
      <dgm:prSet presAssocID="{38F956DC-6F74-48BF-89D2-1902C4052F41}" presName="hierRoot2" presStyleCnt="0">
        <dgm:presLayoutVars>
          <dgm:hierBranch val="init"/>
        </dgm:presLayoutVars>
      </dgm:prSet>
      <dgm:spPr/>
    </dgm:pt>
    <dgm:pt modelId="{EB3869F1-E60B-459D-80DF-8B29EB61397A}" type="pres">
      <dgm:prSet presAssocID="{38F956DC-6F74-48BF-89D2-1902C4052F41}" presName="rootComposite" presStyleCnt="0"/>
      <dgm:spPr/>
    </dgm:pt>
    <dgm:pt modelId="{AAACEFBA-5C00-4831-8F98-DCF60740BD3A}" type="pres">
      <dgm:prSet presAssocID="{38F956DC-6F74-48BF-89D2-1902C4052F41}" presName="rootText" presStyleLbl="node4" presStyleIdx="3" presStyleCnt="9">
        <dgm:presLayoutVars>
          <dgm:chPref val="3"/>
        </dgm:presLayoutVars>
      </dgm:prSet>
      <dgm:spPr/>
    </dgm:pt>
    <dgm:pt modelId="{77619EC0-77D4-4AC1-A89D-820C1224C159}" type="pres">
      <dgm:prSet presAssocID="{38F956DC-6F74-48BF-89D2-1902C4052F41}" presName="rootConnector" presStyleLbl="node4" presStyleIdx="3" presStyleCnt="9"/>
      <dgm:spPr/>
    </dgm:pt>
    <dgm:pt modelId="{B0ED642B-9C70-4DB1-A26C-A60042F8A8A4}" type="pres">
      <dgm:prSet presAssocID="{38F956DC-6F74-48BF-89D2-1902C4052F41}" presName="hierChild4" presStyleCnt="0"/>
      <dgm:spPr/>
    </dgm:pt>
    <dgm:pt modelId="{DCAFA5D9-9C45-4076-A42D-B6EAFF08FCB0}" type="pres">
      <dgm:prSet presAssocID="{38F956DC-6F74-48BF-89D2-1902C4052F41}" presName="hierChild5" presStyleCnt="0"/>
      <dgm:spPr/>
    </dgm:pt>
    <dgm:pt modelId="{C54AED12-E7A6-4C4D-B64C-71E22050CB50}" type="pres">
      <dgm:prSet presAssocID="{6AF2CECD-7B25-49CC-8895-A21DA941AFE0}" presName="hierChild5" presStyleCnt="0"/>
      <dgm:spPr/>
    </dgm:pt>
    <dgm:pt modelId="{33F24327-560B-43BE-88B2-B10F2FFD7F3E}" type="pres">
      <dgm:prSet presAssocID="{2D9BF17D-8DDB-45D6-80B2-58214EF13AA0}" presName="hierChild5" presStyleCnt="0"/>
      <dgm:spPr/>
    </dgm:pt>
    <dgm:pt modelId="{43F7F26F-3BD4-447D-8B79-A92425194692}" type="pres">
      <dgm:prSet presAssocID="{9368A0CE-CCD8-45E5-BE66-7832737F434C}" presName="Name37" presStyleLbl="parChTrans1D2" presStyleIdx="1" presStyleCnt="2"/>
      <dgm:spPr/>
    </dgm:pt>
    <dgm:pt modelId="{7C11D279-2440-4CD1-ACA2-B9443317E7F8}" type="pres">
      <dgm:prSet presAssocID="{6146FC67-3047-4E23-B01C-B01710117C1E}" presName="hierRoot2" presStyleCnt="0">
        <dgm:presLayoutVars>
          <dgm:hierBranch val="init"/>
        </dgm:presLayoutVars>
      </dgm:prSet>
      <dgm:spPr/>
    </dgm:pt>
    <dgm:pt modelId="{95E92BBE-537B-4D0B-B9D3-19D9192178BE}" type="pres">
      <dgm:prSet presAssocID="{6146FC67-3047-4E23-B01C-B01710117C1E}" presName="rootComposite" presStyleCnt="0"/>
      <dgm:spPr/>
    </dgm:pt>
    <dgm:pt modelId="{DF33D101-6EEB-43E3-BADA-EC576C51E714}" type="pres">
      <dgm:prSet presAssocID="{6146FC67-3047-4E23-B01C-B01710117C1E}" presName="rootText" presStyleLbl="node2" presStyleIdx="1" presStyleCnt="2">
        <dgm:presLayoutVars>
          <dgm:chPref val="3"/>
        </dgm:presLayoutVars>
      </dgm:prSet>
      <dgm:spPr/>
    </dgm:pt>
    <dgm:pt modelId="{96EFC508-A09F-4F5D-BF2A-69F03DFF1920}" type="pres">
      <dgm:prSet presAssocID="{6146FC67-3047-4E23-B01C-B01710117C1E}" presName="rootConnector" presStyleLbl="node2" presStyleIdx="1" presStyleCnt="2"/>
      <dgm:spPr/>
    </dgm:pt>
    <dgm:pt modelId="{FC5947FF-5565-40BF-9FED-C735E3F4ECCC}" type="pres">
      <dgm:prSet presAssocID="{6146FC67-3047-4E23-B01C-B01710117C1E}" presName="hierChild4" presStyleCnt="0"/>
      <dgm:spPr/>
    </dgm:pt>
    <dgm:pt modelId="{AFD6582A-A320-454A-8EA3-D707E30ADCFE}" type="pres">
      <dgm:prSet presAssocID="{E15EFE0F-98C1-4ADB-88CF-B44DA15D374A}" presName="Name37" presStyleLbl="parChTrans1D3" presStyleIdx="1" presStyleCnt="2"/>
      <dgm:spPr/>
    </dgm:pt>
    <dgm:pt modelId="{3AF8B5BA-B050-421C-AD6B-AE3C6ABE33FC}" type="pres">
      <dgm:prSet presAssocID="{635AE9E1-5296-4817-BD7D-FC2F54F33D24}" presName="hierRoot2" presStyleCnt="0">
        <dgm:presLayoutVars>
          <dgm:hierBranch val="init"/>
        </dgm:presLayoutVars>
      </dgm:prSet>
      <dgm:spPr/>
    </dgm:pt>
    <dgm:pt modelId="{E4EB4CFA-9653-4306-A1A6-0A2CE5749F45}" type="pres">
      <dgm:prSet presAssocID="{635AE9E1-5296-4817-BD7D-FC2F54F33D24}" presName="rootComposite" presStyleCnt="0"/>
      <dgm:spPr/>
    </dgm:pt>
    <dgm:pt modelId="{25FB7C1A-C206-4A24-A58A-D156FA1E5EE8}" type="pres">
      <dgm:prSet presAssocID="{635AE9E1-5296-4817-BD7D-FC2F54F33D24}" presName="rootText" presStyleLbl="node3" presStyleIdx="1" presStyleCnt="2" custScaleX="149035">
        <dgm:presLayoutVars>
          <dgm:chPref val="3"/>
        </dgm:presLayoutVars>
      </dgm:prSet>
      <dgm:spPr/>
    </dgm:pt>
    <dgm:pt modelId="{A7F492F3-2A30-4112-928B-CC60FA4ACF27}" type="pres">
      <dgm:prSet presAssocID="{635AE9E1-5296-4817-BD7D-FC2F54F33D24}" presName="rootConnector" presStyleLbl="node3" presStyleIdx="1" presStyleCnt="2"/>
      <dgm:spPr/>
    </dgm:pt>
    <dgm:pt modelId="{2E29458C-21EA-4225-985D-31BB5D0E1DE0}" type="pres">
      <dgm:prSet presAssocID="{635AE9E1-5296-4817-BD7D-FC2F54F33D24}" presName="hierChild4" presStyleCnt="0"/>
      <dgm:spPr/>
    </dgm:pt>
    <dgm:pt modelId="{20ECABC6-DC43-4112-A3AC-6557FE3814AD}" type="pres">
      <dgm:prSet presAssocID="{53FE8823-0C4A-4826-BFD0-0B4DFC01BC16}" presName="Name37" presStyleLbl="parChTrans1D4" presStyleIdx="4" presStyleCnt="10"/>
      <dgm:spPr/>
    </dgm:pt>
    <dgm:pt modelId="{09C3D58E-5F1E-4192-940D-DB1F22679E2C}" type="pres">
      <dgm:prSet presAssocID="{8F227D8B-12D5-4BA7-87DA-A01DE7653881}" presName="hierRoot2" presStyleCnt="0">
        <dgm:presLayoutVars>
          <dgm:hierBranch val="init"/>
        </dgm:presLayoutVars>
      </dgm:prSet>
      <dgm:spPr/>
    </dgm:pt>
    <dgm:pt modelId="{78B421E9-C4F7-48FE-A736-E8A6A9323394}" type="pres">
      <dgm:prSet presAssocID="{8F227D8B-12D5-4BA7-87DA-A01DE7653881}" presName="rootComposite" presStyleCnt="0"/>
      <dgm:spPr/>
    </dgm:pt>
    <dgm:pt modelId="{5F9ABD31-C10A-434A-960E-39261077CE63}" type="pres">
      <dgm:prSet presAssocID="{8F227D8B-12D5-4BA7-87DA-A01DE7653881}" presName="rootText" presStyleLbl="node4" presStyleIdx="4" presStyleCnt="9">
        <dgm:presLayoutVars>
          <dgm:chPref val="3"/>
        </dgm:presLayoutVars>
      </dgm:prSet>
      <dgm:spPr/>
    </dgm:pt>
    <dgm:pt modelId="{BAC654E3-8276-4D13-A704-4FBE5BEAAC6A}" type="pres">
      <dgm:prSet presAssocID="{8F227D8B-12D5-4BA7-87DA-A01DE7653881}" presName="rootConnector" presStyleLbl="node4" presStyleIdx="4" presStyleCnt="9"/>
      <dgm:spPr/>
    </dgm:pt>
    <dgm:pt modelId="{3DD7E1B0-9F7D-4710-9D0D-B0C8EEC794BB}" type="pres">
      <dgm:prSet presAssocID="{8F227D8B-12D5-4BA7-87DA-A01DE7653881}" presName="hierChild4" presStyleCnt="0"/>
      <dgm:spPr/>
    </dgm:pt>
    <dgm:pt modelId="{F5FF3766-79AE-49B5-AEDF-480B257FF059}" type="pres">
      <dgm:prSet presAssocID="{407B01CF-DC7C-4C02-BE65-9F09EBD057D9}" presName="Name37" presStyleLbl="parChTrans1D4" presStyleIdx="5" presStyleCnt="10"/>
      <dgm:spPr/>
    </dgm:pt>
    <dgm:pt modelId="{9B173FB0-7CF3-4AF2-B611-70F664E4420B}" type="pres">
      <dgm:prSet presAssocID="{271CD045-806E-4987-9A96-7D318568BCA6}" presName="hierRoot2" presStyleCnt="0">
        <dgm:presLayoutVars>
          <dgm:hierBranch val="init"/>
        </dgm:presLayoutVars>
      </dgm:prSet>
      <dgm:spPr/>
    </dgm:pt>
    <dgm:pt modelId="{A02C6F3B-AC3B-45AE-BD01-9AE4EE702F8A}" type="pres">
      <dgm:prSet presAssocID="{271CD045-806E-4987-9A96-7D318568BCA6}" presName="rootComposite" presStyleCnt="0"/>
      <dgm:spPr/>
    </dgm:pt>
    <dgm:pt modelId="{E2C3364E-37D6-4025-B82B-82E244763270}" type="pres">
      <dgm:prSet presAssocID="{271CD045-806E-4987-9A96-7D318568BCA6}" presName="rootText" presStyleLbl="node4" presStyleIdx="5" presStyleCnt="9">
        <dgm:presLayoutVars>
          <dgm:chPref val="3"/>
        </dgm:presLayoutVars>
      </dgm:prSet>
      <dgm:spPr/>
    </dgm:pt>
    <dgm:pt modelId="{3DF1F2F3-DCC7-4EF6-8431-1A8B7A7E5072}" type="pres">
      <dgm:prSet presAssocID="{271CD045-806E-4987-9A96-7D318568BCA6}" presName="rootConnector" presStyleLbl="node4" presStyleIdx="5" presStyleCnt="9"/>
      <dgm:spPr/>
    </dgm:pt>
    <dgm:pt modelId="{4D11E2AF-097B-4BAE-BA23-36340EEF7726}" type="pres">
      <dgm:prSet presAssocID="{271CD045-806E-4987-9A96-7D318568BCA6}" presName="hierChild4" presStyleCnt="0"/>
      <dgm:spPr/>
    </dgm:pt>
    <dgm:pt modelId="{919D8E27-2FD5-4A82-857E-BCD6E3B08314}" type="pres">
      <dgm:prSet presAssocID="{18F1E26F-8A05-4B54-839B-29DB37644429}" presName="Name37" presStyleLbl="parChTrans1D4" presStyleIdx="6" presStyleCnt="10"/>
      <dgm:spPr/>
    </dgm:pt>
    <dgm:pt modelId="{BEB8DE44-858C-4223-A430-C1044A380F73}" type="pres">
      <dgm:prSet presAssocID="{AAFE28D1-6E7C-4359-ABD8-31D8680549ED}" presName="hierRoot2" presStyleCnt="0">
        <dgm:presLayoutVars>
          <dgm:hierBranch val="init"/>
        </dgm:presLayoutVars>
      </dgm:prSet>
      <dgm:spPr/>
    </dgm:pt>
    <dgm:pt modelId="{A7873933-E18A-4912-839A-FF5609FE1E7E}" type="pres">
      <dgm:prSet presAssocID="{AAFE28D1-6E7C-4359-ABD8-31D8680549ED}" presName="rootComposite" presStyleCnt="0"/>
      <dgm:spPr/>
    </dgm:pt>
    <dgm:pt modelId="{D6ADF504-D91C-40A5-870D-991A8A1403B7}" type="pres">
      <dgm:prSet presAssocID="{AAFE28D1-6E7C-4359-ABD8-31D8680549ED}" presName="rootText" presStyleLbl="node4" presStyleIdx="6" presStyleCnt="9">
        <dgm:presLayoutVars>
          <dgm:chPref val="3"/>
        </dgm:presLayoutVars>
      </dgm:prSet>
      <dgm:spPr/>
    </dgm:pt>
    <dgm:pt modelId="{355DC34F-29BE-4DD5-B11A-59A88FF004B1}" type="pres">
      <dgm:prSet presAssocID="{AAFE28D1-6E7C-4359-ABD8-31D8680549ED}" presName="rootConnector" presStyleLbl="node4" presStyleIdx="6" presStyleCnt="9"/>
      <dgm:spPr/>
    </dgm:pt>
    <dgm:pt modelId="{8C9A5882-8470-42D3-8CCC-A5E35169D0D2}" type="pres">
      <dgm:prSet presAssocID="{AAFE28D1-6E7C-4359-ABD8-31D8680549ED}" presName="hierChild4" presStyleCnt="0"/>
      <dgm:spPr/>
    </dgm:pt>
    <dgm:pt modelId="{0BE0DB67-9D79-4B04-81E8-E0D915C90AF1}" type="pres">
      <dgm:prSet presAssocID="{AAFE28D1-6E7C-4359-ABD8-31D8680549ED}" presName="hierChild5" presStyleCnt="0"/>
      <dgm:spPr/>
    </dgm:pt>
    <dgm:pt modelId="{3BB393BA-4C34-4FD8-B363-861CD44CE3E7}" type="pres">
      <dgm:prSet presAssocID="{271CD045-806E-4987-9A96-7D318568BCA6}" presName="hierChild5" presStyleCnt="0"/>
      <dgm:spPr/>
    </dgm:pt>
    <dgm:pt modelId="{F63A967C-5B54-4649-9F3D-BCD2CB7C0FA1}" type="pres">
      <dgm:prSet presAssocID="{525593FC-693C-46D7-B3C9-B77553AC7F94}" presName="Name37" presStyleLbl="parChTrans1D4" presStyleIdx="7" presStyleCnt="10"/>
      <dgm:spPr/>
    </dgm:pt>
    <dgm:pt modelId="{C71BBF17-6D05-4EC5-B53E-ACBF2580936C}" type="pres">
      <dgm:prSet presAssocID="{9C4298A1-A681-40BF-ACD7-160FEFF1EDA3}" presName="hierRoot2" presStyleCnt="0">
        <dgm:presLayoutVars>
          <dgm:hierBranch val="init"/>
        </dgm:presLayoutVars>
      </dgm:prSet>
      <dgm:spPr/>
    </dgm:pt>
    <dgm:pt modelId="{901C6B73-E43C-41C1-AC96-8730E9E20D7E}" type="pres">
      <dgm:prSet presAssocID="{9C4298A1-A681-40BF-ACD7-160FEFF1EDA3}" presName="rootComposite" presStyleCnt="0"/>
      <dgm:spPr/>
    </dgm:pt>
    <dgm:pt modelId="{A3B5D7B0-9194-4359-BBA8-87BF0930C410}" type="pres">
      <dgm:prSet presAssocID="{9C4298A1-A681-40BF-ACD7-160FEFF1EDA3}" presName="rootText" presStyleLbl="node4" presStyleIdx="7" presStyleCnt="9">
        <dgm:presLayoutVars>
          <dgm:chPref val="3"/>
        </dgm:presLayoutVars>
      </dgm:prSet>
      <dgm:spPr/>
    </dgm:pt>
    <dgm:pt modelId="{F0036EAF-3AFC-4CEB-9903-5C333CEE8666}" type="pres">
      <dgm:prSet presAssocID="{9C4298A1-A681-40BF-ACD7-160FEFF1EDA3}" presName="rootConnector" presStyleLbl="node4" presStyleIdx="7" presStyleCnt="9"/>
      <dgm:spPr/>
    </dgm:pt>
    <dgm:pt modelId="{F4129824-089E-4F66-BE6F-7BE1844AA730}" type="pres">
      <dgm:prSet presAssocID="{9C4298A1-A681-40BF-ACD7-160FEFF1EDA3}" presName="hierChild4" presStyleCnt="0"/>
      <dgm:spPr/>
    </dgm:pt>
    <dgm:pt modelId="{2265F6DE-39CC-4D5C-918C-DFE08B6C3D22}" type="pres">
      <dgm:prSet presAssocID="{AA6DEE92-A155-4DED-8AD9-0EC6F52168C4}" presName="Name37" presStyleLbl="parChTrans1D4" presStyleIdx="8" presStyleCnt="10"/>
      <dgm:spPr/>
    </dgm:pt>
    <dgm:pt modelId="{7F5A0008-F33A-450F-81B7-245F79C97E00}" type="pres">
      <dgm:prSet presAssocID="{F0FA501B-EE6F-4B06-A487-1F5B28DFC597}" presName="hierRoot2" presStyleCnt="0">
        <dgm:presLayoutVars>
          <dgm:hierBranch val="init"/>
        </dgm:presLayoutVars>
      </dgm:prSet>
      <dgm:spPr/>
    </dgm:pt>
    <dgm:pt modelId="{8E090769-7B48-489E-95AD-2FF51D0D0035}" type="pres">
      <dgm:prSet presAssocID="{F0FA501B-EE6F-4B06-A487-1F5B28DFC597}" presName="rootComposite" presStyleCnt="0"/>
      <dgm:spPr/>
    </dgm:pt>
    <dgm:pt modelId="{A57FC6B3-2C92-4B34-BBFB-AC4F59F79E95}" type="pres">
      <dgm:prSet presAssocID="{F0FA501B-EE6F-4B06-A487-1F5B28DFC597}" presName="rootText" presStyleLbl="node4" presStyleIdx="8" presStyleCnt="9">
        <dgm:presLayoutVars>
          <dgm:chPref val="3"/>
        </dgm:presLayoutVars>
      </dgm:prSet>
      <dgm:spPr/>
    </dgm:pt>
    <dgm:pt modelId="{183836FC-3E85-42CC-8213-39F06CA14C04}" type="pres">
      <dgm:prSet presAssocID="{F0FA501B-EE6F-4B06-A487-1F5B28DFC597}" presName="rootConnector" presStyleLbl="node4" presStyleIdx="8" presStyleCnt="9"/>
      <dgm:spPr/>
    </dgm:pt>
    <dgm:pt modelId="{B2C24369-8F9F-473B-BC5E-FFE73066DDBE}" type="pres">
      <dgm:prSet presAssocID="{F0FA501B-EE6F-4B06-A487-1F5B28DFC597}" presName="hierChild4" presStyleCnt="0"/>
      <dgm:spPr/>
    </dgm:pt>
    <dgm:pt modelId="{7D57D3BB-72C0-45B0-B099-0D79047402EE}" type="pres">
      <dgm:prSet presAssocID="{F0FA501B-EE6F-4B06-A487-1F5B28DFC597}" presName="hierChild5" presStyleCnt="0"/>
      <dgm:spPr/>
    </dgm:pt>
    <dgm:pt modelId="{1AC9DD9D-ACDB-4187-9AE3-5DF2DAF814A6}" type="pres">
      <dgm:prSet presAssocID="{9C4298A1-A681-40BF-ACD7-160FEFF1EDA3}" presName="hierChild5" presStyleCnt="0"/>
      <dgm:spPr/>
    </dgm:pt>
    <dgm:pt modelId="{88951505-5FEF-4735-9FC1-1C06D34C1D82}" type="pres">
      <dgm:prSet presAssocID="{8F227D8B-12D5-4BA7-87DA-A01DE7653881}" presName="hierChild5" presStyleCnt="0"/>
      <dgm:spPr/>
    </dgm:pt>
    <dgm:pt modelId="{F3075FE3-B233-451B-B953-9D66F48FD2FD}" type="pres">
      <dgm:prSet presAssocID="{635AE9E1-5296-4817-BD7D-FC2F54F33D24}" presName="hierChild5" presStyleCnt="0"/>
      <dgm:spPr/>
    </dgm:pt>
    <dgm:pt modelId="{6FC5C40E-C706-451F-BD70-7A0B9239CF16}" type="pres">
      <dgm:prSet presAssocID="{B11B25B9-69D5-47AA-ADD6-52781B14B5C3}" presName="Name111" presStyleLbl="parChTrans1D4" presStyleIdx="9" presStyleCnt="10"/>
      <dgm:spPr/>
    </dgm:pt>
    <dgm:pt modelId="{2E7302D3-609C-4332-996E-E44F31E36D09}" type="pres">
      <dgm:prSet presAssocID="{E7173AF1-0EBD-45E4-8F73-F4B0BB7EFAA4}" presName="hierRoot3" presStyleCnt="0">
        <dgm:presLayoutVars>
          <dgm:hierBranch val="init"/>
        </dgm:presLayoutVars>
      </dgm:prSet>
      <dgm:spPr/>
    </dgm:pt>
    <dgm:pt modelId="{62508657-AB34-4483-A29B-C936CF8D66B6}" type="pres">
      <dgm:prSet presAssocID="{E7173AF1-0EBD-45E4-8F73-F4B0BB7EFAA4}" presName="rootComposite3" presStyleCnt="0"/>
      <dgm:spPr/>
    </dgm:pt>
    <dgm:pt modelId="{F7432422-1610-45B9-A586-B0E2D01EFE0A}" type="pres">
      <dgm:prSet presAssocID="{E7173AF1-0EBD-45E4-8F73-F4B0BB7EFAA4}" presName="rootText3" presStyleLbl="asst3" presStyleIdx="0" presStyleCnt="1">
        <dgm:presLayoutVars>
          <dgm:chPref val="3"/>
        </dgm:presLayoutVars>
      </dgm:prSet>
      <dgm:spPr/>
    </dgm:pt>
    <dgm:pt modelId="{704EA792-FDB0-4DF5-ADB1-1554BCA79DA7}" type="pres">
      <dgm:prSet presAssocID="{E7173AF1-0EBD-45E4-8F73-F4B0BB7EFAA4}" presName="rootConnector3" presStyleLbl="asst3" presStyleIdx="0" presStyleCnt="1"/>
      <dgm:spPr/>
    </dgm:pt>
    <dgm:pt modelId="{ED39578C-97A5-4147-BDE1-DEA9A08905C2}" type="pres">
      <dgm:prSet presAssocID="{E7173AF1-0EBD-45E4-8F73-F4B0BB7EFAA4}" presName="hierChild6" presStyleCnt="0"/>
      <dgm:spPr/>
    </dgm:pt>
    <dgm:pt modelId="{BB432451-CCB3-48A3-A6F2-D79191B8BA39}" type="pres">
      <dgm:prSet presAssocID="{E7173AF1-0EBD-45E4-8F73-F4B0BB7EFAA4}" presName="hierChild7" presStyleCnt="0"/>
      <dgm:spPr/>
    </dgm:pt>
    <dgm:pt modelId="{20ABCD38-CB37-4898-BD2C-1E0881AE1F98}" type="pres">
      <dgm:prSet presAssocID="{6146FC67-3047-4E23-B01C-B01710117C1E}" presName="hierChild5" presStyleCnt="0"/>
      <dgm:spPr/>
    </dgm:pt>
    <dgm:pt modelId="{68592097-6B31-450C-BB48-A991ECCC1E00}" type="pres">
      <dgm:prSet presAssocID="{52A66A97-036D-4DC2-B472-940A58E14EA2}" presName="hierChild3" presStyleCnt="0"/>
      <dgm:spPr/>
    </dgm:pt>
  </dgm:ptLst>
  <dgm:cxnLst>
    <dgm:cxn modelId="{62309D00-441B-4EDE-92B6-E6BABAC8751B}" type="presOf" srcId="{52A66A97-036D-4DC2-B472-940A58E14EA2}" destId="{930F2A0B-79B8-418C-AA9F-3315815F52CD}" srcOrd="0" destOrd="0" presId="urn:microsoft.com/office/officeart/2005/8/layout/orgChart1"/>
    <dgm:cxn modelId="{4E0B9706-08CB-4F29-A5AD-96BA6F2626FF}" type="presOf" srcId="{AA6DEE92-A155-4DED-8AD9-0EC6F52168C4}" destId="{2265F6DE-39CC-4D5C-918C-DFE08B6C3D22}" srcOrd="0" destOrd="0" presId="urn:microsoft.com/office/officeart/2005/8/layout/orgChart1"/>
    <dgm:cxn modelId="{3B15C708-36E3-4554-8FA2-037BA0D0B5DA}" type="presOf" srcId="{18F1E26F-8A05-4B54-839B-29DB37644429}" destId="{919D8E27-2FD5-4A82-857E-BCD6E3B08314}" srcOrd="0" destOrd="0" presId="urn:microsoft.com/office/officeart/2005/8/layout/orgChart1"/>
    <dgm:cxn modelId="{A184D208-90C9-40BF-B397-8FEC3427A1F1}" type="presOf" srcId="{E0AAAAC4-0615-47B5-8692-168A31174C87}" destId="{D974CC44-210B-4109-A3FF-1E48AFD34B42}" srcOrd="0" destOrd="0" presId="urn:microsoft.com/office/officeart/2005/8/layout/orgChart1"/>
    <dgm:cxn modelId="{DC405B0A-CBBF-4A95-9F85-456B541853CA}" type="presOf" srcId="{635AE9E1-5296-4817-BD7D-FC2F54F33D24}" destId="{25FB7C1A-C206-4A24-A58A-D156FA1E5EE8}" srcOrd="0" destOrd="0" presId="urn:microsoft.com/office/officeart/2005/8/layout/orgChart1"/>
    <dgm:cxn modelId="{767C550D-9D8B-47E0-B381-C20B5046828B}" type="presOf" srcId="{9C4298A1-A681-40BF-ACD7-160FEFF1EDA3}" destId="{A3B5D7B0-9194-4359-BBA8-87BF0930C410}" srcOrd="0" destOrd="0" presId="urn:microsoft.com/office/officeart/2005/8/layout/orgChart1"/>
    <dgm:cxn modelId="{CAEEF915-9F41-49CB-8F00-26BD4C39E58C}" type="presOf" srcId="{8F227D8B-12D5-4BA7-87DA-A01DE7653881}" destId="{5F9ABD31-C10A-434A-960E-39261077CE63}" srcOrd="0" destOrd="0" presId="urn:microsoft.com/office/officeart/2005/8/layout/orgChart1"/>
    <dgm:cxn modelId="{A154C917-E9CD-444A-9921-B8248C49EE00}" type="presOf" srcId="{6146FC67-3047-4E23-B01C-B01710117C1E}" destId="{96EFC508-A09F-4F5D-BF2A-69F03DFF1920}" srcOrd="1" destOrd="0" presId="urn:microsoft.com/office/officeart/2005/8/layout/orgChart1"/>
    <dgm:cxn modelId="{A970E525-D957-4B72-A6FD-7EE33E75BFD4}" srcId="{635AE9E1-5296-4817-BD7D-FC2F54F33D24}" destId="{E7173AF1-0EBD-45E4-8F73-F4B0BB7EFAA4}" srcOrd="1" destOrd="0" parTransId="{B11B25B9-69D5-47AA-ADD6-52781B14B5C3}" sibTransId="{ABE72CD5-2E05-487D-B567-086703F80D13}"/>
    <dgm:cxn modelId="{42DA382B-D7A2-492C-B3D7-92F83F1D3639}" type="presOf" srcId="{38F956DC-6F74-48BF-89D2-1902C4052F41}" destId="{77619EC0-77D4-4AC1-A89D-820C1224C159}" srcOrd="1" destOrd="0" presId="urn:microsoft.com/office/officeart/2005/8/layout/orgChart1"/>
    <dgm:cxn modelId="{42F51E2D-4831-4C80-9634-4B404C5BEFC8}" type="presOf" srcId="{80B4333D-4144-43B8-B08E-616D55411AD3}" destId="{82BF68E4-FED7-46D8-B4C6-9340F9068B04}" srcOrd="1" destOrd="0" presId="urn:microsoft.com/office/officeart/2005/8/layout/orgChart1"/>
    <dgm:cxn modelId="{B7BA2D35-5165-468D-8955-FC0BD183DF9D}" type="presOf" srcId="{B11B25B9-69D5-47AA-ADD6-52781B14B5C3}" destId="{6FC5C40E-C706-451F-BD70-7A0B9239CF16}" srcOrd="0" destOrd="0" presId="urn:microsoft.com/office/officeart/2005/8/layout/orgChart1"/>
    <dgm:cxn modelId="{A6506B36-16D6-45A8-8A12-5AA32A9C0A8B}" type="presOf" srcId="{AAFE28D1-6E7C-4359-ABD8-31D8680549ED}" destId="{355DC34F-29BE-4DD5-B11A-59A88FF004B1}" srcOrd="1" destOrd="0" presId="urn:microsoft.com/office/officeart/2005/8/layout/orgChart1"/>
    <dgm:cxn modelId="{DB498239-FBB3-47C7-A80C-82618C8D6670}" srcId="{52A66A97-036D-4DC2-B472-940A58E14EA2}" destId="{2D9BF17D-8DDB-45D6-80B2-58214EF13AA0}" srcOrd="0" destOrd="0" parTransId="{8DF9E265-6CA8-45C2-8FC3-3ADB6DA8C9B8}" sibTransId="{A3D87D4E-FAB8-4D78-B3E2-914B2DC72D25}"/>
    <dgm:cxn modelId="{8221F93F-EC7D-4CB5-AB76-A6BE39937BE2}" type="presOf" srcId="{2D9BF17D-8DDB-45D6-80B2-58214EF13AA0}" destId="{0E78EC97-DC3D-4A0C-8C6E-95099ED0E0E8}" srcOrd="0" destOrd="0" presId="urn:microsoft.com/office/officeart/2005/8/layout/orgChart1"/>
    <dgm:cxn modelId="{1522505B-1A75-413D-B873-ED860175ACBB}" type="presOf" srcId="{E7173AF1-0EBD-45E4-8F73-F4B0BB7EFAA4}" destId="{704EA792-FDB0-4DF5-ADB1-1554BCA79DA7}" srcOrd="1" destOrd="0" presId="urn:microsoft.com/office/officeart/2005/8/layout/orgChart1"/>
    <dgm:cxn modelId="{65A4805D-6A19-49DE-A3AE-B9EC56248B80}" type="presOf" srcId="{6AF2CECD-7B25-49CC-8895-A21DA941AFE0}" destId="{038D3913-D516-4EC5-BD1B-06382FDADD31}" srcOrd="0" destOrd="0" presId="urn:microsoft.com/office/officeart/2005/8/layout/orgChart1"/>
    <dgm:cxn modelId="{FBD7E35D-5769-4169-8790-49C2724E2080}" type="presOf" srcId="{635AE9E1-5296-4817-BD7D-FC2F54F33D24}" destId="{A7F492F3-2A30-4112-928B-CC60FA4ACF27}" srcOrd="1" destOrd="0" presId="urn:microsoft.com/office/officeart/2005/8/layout/orgChart1"/>
    <dgm:cxn modelId="{2EE98343-D411-425F-A7D6-8DEFD43EFE0C}" type="presOf" srcId="{BB1DF1BC-840A-4D66-8511-B13F5939F084}" destId="{7BB409C8-D03D-4932-89DB-882585A69BD0}" srcOrd="1" destOrd="0" presId="urn:microsoft.com/office/officeart/2005/8/layout/orgChart1"/>
    <dgm:cxn modelId="{9E51A263-DBEC-4E9C-ABA8-AE01132B32D2}" srcId="{635AE9E1-5296-4817-BD7D-FC2F54F33D24}" destId="{8F227D8B-12D5-4BA7-87DA-A01DE7653881}" srcOrd="0" destOrd="0" parTransId="{53FE8823-0C4A-4826-BFD0-0B4DFC01BC16}" sibTransId="{E62A232D-55C1-4B49-AACF-7D1DD36DD365}"/>
    <dgm:cxn modelId="{498E1448-2E77-4152-91F0-02B56DEC892E}" srcId="{52A66A97-036D-4DC2-B472-940A58E14EA2}" destId="{6146FC67-3047-4E23-B01C-B01710117C1E}" srcOrd="1" destOrd="0" parTransId="{9368A0CE-CCD8-45E5-BE66-7832737F434C}" sibTransId="{1CB96865-3FD4-4084-BD35-D3F9B438DA00}"/>
    <dgm:cxn modelId="{46E7D668-DF0D-4738-ABF1-E1712B34192F}" type="presOf" srcId="{BB1DF1BC-840A-4D66-8511-B13F5939F084}" destId="{D5B32657-29BD-446B-BDF5-43300DB692DA}" srcOrd="0" destOrd="0" presId="urn:microsoft.com/office/officeart/2005/8/layout/orgChart1"/>
    <dgm:cxn modelId="{BB85D768-9B91-465C-B4ED-1F350D38F30E}" type="presOf" srcId="{53FE8823-0C4A-4826-BFD0-0B4DFC01BC16}" destId="{20ECABC6-DC43-4112-A3AC-6557FE3814AD}" srcOrd="0" destOrd="0" presId="urn:microsoft.com/office/officeart/2005/8/layout/orgChart1"/>
    <dgm:cxn modelId="{6147DC48-DA8B-4FA1-B1A9-7C08862F4EA1}" srcId="{9C4298A1-A681-40BF-ACD7-160FEFF1EDA3}" destId="{F0FA501B-EE6F-4B06-A487-1F5B28DFC597}" srcOrd="0" destOrd="0" parTransId="{AA6DEE92-A155-4DED-8AD9-0EC6F52168C4}" sibTransId="{D55A1E6C-DC0C-4708-8D16-2F0EC8CBD144}"/>
    <dgm:cxn modelId="{20C2E44B-A45E-49F3-90AD-F691F4BC91AE}" type="presOf" srcId="{9C4298A1-A681-40BF-ACD7-160FEFF1EDA3}" destId="{F0036EAF-3AFC-4CEB-9903-5C333CEE8666}" srcOrd="1" destOrd="0" presId="urn:microsoft.com/office/officeart/2005/8/layout/orgChart1"/>
    <dgm:cxn modelId="{1800506D-BA92-40AF-897E-8D60E7CC8151}" type="presOf" srcId="{6146FC67-3047-4E23-B01C-B01710117C1E}" destId="{DF33D101-6EEB-43E3-BADA-EC576C51E714}" srcOrd="0" destOrd="0" presId="urn:microsoft.com/office/officeart/2005/8/layout/orgChart1"/>
    <dgm:cxn modelId="{72356270-519B-4DB4-9A81-BB9D31C5BBCA}" type="presOf" srcId="{B0D31DE0-9C09-481E-ADF1-0069793B954A}" destId="{562607E8-D04D-40C4-BA8C-2424F2C154A9}" srcOrd="0" destOrd="0" presId="urn:microsoft.com/office/officeart/2005/8/layout/orgChart1"/>
    <dgm:cxn modelId="{EE417770-8B48-4A2C-9CB5-DC5A4CF609E3}" type="presOf" srcId="{AAFE28D1-6E7C-4359-ABD8-31D8680549ED}" destId="{D6ADF504-D91C-40A5-870D-991A8A1403B7}" srcOrd="0" destOrd="0" presId="urn:microsoft.com/office/officeart/2005/8/layout/orgChart1"/>
    <dgm:cxn modelId="{D63CCD71-70E2-4F2B-84CC-8D0A2F8F52DA}" type="presOf" srcId="{AF8263E9-5D39-4818-B353-AF337316D115}" destId="{61FDDCCA-3513-483B-BE54-579DB8AB0D47}" srcOrd="1" destOrd="0" presId="urn:microsoft.com/office/officeart/2005/8/layout/orgChart1"/>
    <dgm:cxn modelId="{C9331772-F325-4D71-93F7-B96C50CCEA93}" srcId="{6AF2CECD-7B25-49CC-8895-A21DA941AFE0}" destId="{80B4333D-4144-43B8-B08E-616D55411AD3}" srcOrd="0" destOrd="0" parTransId="{808D5530-DC46-412D-A4CE-E3A936CBBECF}" sibTransId="{70836924-2738-4EDE-8BE5-9910113B9575}"/>
    <dgm:cxn modelId="{2E52C553-A256-4B5A-BC03-8492CA15AF3F}" srcId="{2D9BF17D-8DDB-45D6-80B2-58214EF13AA0}" destId="{6AF2CECD-7B25-49CC-8895-A21DA941AFE0}" srcOrd="0" destOrd="0" parTransId="{E0AAAAC4-0615-47B5-8692-168A31174C87}" sibTransId="{B4ED8670-1B15-4DE1-9F82-35C82FF3A46D}"/>
    <dgm:cxn modelId="{1797C655-3170-4912-B709-2938CB25E039}" type="presOf" srcId="{6AF2CECD-7B25-49CC-8895-A21DA941AFE0}" destId="{FEC9F453-6F55-4CA9-B7B7-4FED723D8E54}" srcOrd="1" destOrd="0" presId="urn:microsoft.com/office/officeart/2005/8/layout/orgChart1"/>
    <dgm:cxn modelId="{665F0876-3B60-4215-9C3D-5B2EC216BF82}" srcId="{6146FC67-3047-4E23-B01C-B01710117C1E}" destId="{635AE9E1-5296-4817-BD7D-FC2F54F33D24}" srcOrd="0" destOrd="0" parTransId="{E15EFE0F-98C1-4ADB-88CF-B44DA15D374A}" sibTransId="{D82DBBFD-7F71-4912-9393-6DEB9509808C}"/>
    <dgm:cxn modelId="{135B0B57-38AE-4E64-8692-22B2E4A09393}" type="presOf" srcId="{2D9BF17D-8DDB-45D6-80B2-58214EF13AA0}" destId="{92857547-00D8-4CEF-82D2-17D64C79FC54}" srcOrd="1" destOrd="0" presId="urn:microsoft.com/office/officeart/2005/8/layout/orgChart1"/>
    <dgm:cxn modelId="{B5EDFE7E-6C26-4555-8C86-61E81B20B770}" type="presOf" srcId="{E7173AF1-0EBD-45E4-8F73-F4B0BB7EFAA4}" destId="{F7432422-1610-45B9-A586-B0E2D01EFE0A}" srcOrd="0" destOrd="0" presId="urn:microsoft.com/office/officeart/2005/8/layout/orgChart1"/>
    <dgm:cxn modelId="{8FF1E383-B939-4CD5-B305-2F6C40E7BD3C}" type="presOf" srcId="{38F956DC-6F74-48BF-89D2-1902C4052F41}" destId="{AAACEFBA-5C00-4831-8F98-DCF60740BD3A}" srcOrd="0" destOrd="0" presId="urn:microsoft.com/office/officeart/2005/8/layout/orgChart1"/>
    <dgm:cxn modelId="{448D6D85-0A6F-4B19-9FEB-ABB43869FF7D}" srcId="{8F227D8B-12D5-4BA7-87DA-A01DE7653881}" destId="{9C4298A1-A681-40BF-ACD7-160FEFF1EDA3}" srcOrd="1" destOrd="0" parTransId="{525593FC-693C-46D7-B3C9-B77553AC7F94}" sibTransId="{C0A82612-7C89-4D24-B09F-1AFF2EB9A26C}"/>
    <dgm:cxn modelId="{EC4ED687-66AE-4F0D-9400-4A94FCF218F1}" type="presOf" srcId="{AF8263E9-5D39-4818-B353-AF337316D115}" destId="{7AC51EDE-730F-4405-A301-203C20838194}" srcOrd="0" destOrd="0" presId="urn:microsoft.com/office/officeart/2005/8/layout/orgChart1"/>
    <dgm:cxn modelId="{0248A889-77E3-4B3B-8ADC-552BC49A5C8A}" srcId="{6AF2CECD-7B25-49CC-8895-A21DA941AFE0}" destId="{38F956DC-6F74-48BF-89D2-1902C4052F41}" srcOrd="3" destOrd="0" parTransId="{365AE216-F0CD-42E5-A8BE-357B5FFE94A4}" sibTransId="{B1C65EB2-BE9B-4BDB-9B97-51E8E921EFBF}"/>
    <dgm:cxn modelId="{34B01E8A-14A7-4209-9180-5D05DA755DDA}" type="presOf" srcId="{271CD045-806E-4987-9A96-7D318568BCA6}" destId="{3DF1F2F3-DCC7-4EF6-8431-1A8B7A7E5072}" srcOrd="1" destOrd="0" presId="urn:microsoft.com/office/officeart/2005/8/layout/orgChart1"/>
    <dgm:cxn modelId="{9CF1368B-8B4E-402C-8F82-7A94D5F4AEF5}" type="presOf" srcId="{80B4333D-4144-43B8-B08E-616D55411AD3}" destId="{4ED1431E-ED0B-4352-8C6E-3F53B9439393}" srcOrd="0" destOrd="0" presId="urn:microsoft.com/office/officeart/2005/8/layout/orgChart1"/>
    <dgm:cxn modelId="{AB5CED99-C8E5-4988-B875-64A52665973C}" type="presOf" srcId="{271CD045-806E-4987-9A96-7D318568BCA6}" destId="{E2C3364E-37D6-4025-B82B-82E244763270}" srcOrd="0" destOrd="0" presId="urn:microsoft.com/office/officeart/2005/8/layout/orgChart1"/>
    <dgm:cxn modelId="{ED38519E-694B-4121-AB7A-BEDC790EB818}" type="presOf" srcId="{6504A7A0-2598-4664-A9F0-BF4570C287E7}" destId="{06725927-FCFE-4DA2-A296-7DBF810AAA48}" srcOrd="0" destOrd="0" presId="urn:microsoft.com/office/officeart/2005/8/layout/orgChart1"/>
    <dgm:cxn modelId="{EB5EA9A6-720C-474B-8CB9-B9753C245F21}" type="presOf" srcId="{525593FC-693C-46D7-B3C9-B77553AC7F94}" destId="{F63A967C-5B54-4649-9F3D-BCD2CB7C0FA1}" srcOrd="0" destOrd="0" presId="urn:microsoft.com/office/officeart/2005/8/layout/orgChart1"/>
    <dgm:cxn modelId="{24B42CA8-0A19-48DD-A2CE-30FBDB4F1159}" type="presOf" srcId="{407B01CF-DC7C-4C02-BE65-9F09EBD057D9}" destId="{F5FF3766-79AE-49B5-AEDF-480B257FF059}" srcOrd="0" destOrd="0" presId="urn:microsoft.com/office/officeart/2005/8/layout/orgChart1"/>
    <dgm:cxn modelId="{FC29B9A8-2EAD-4820-BFD8-A4FAB2891AE4}" type="presOf" srcId="{808D5530-DC46-412D-A4CE-E3A936CBBECF}" destId="{5947B105-32F2-4F9E-8A6D-973C67F9FF91}" srcOrd="0" destOrd="0" presId="urn:microsoft.com/office/officeart/2005/8/layout/orgChart1"/>
    <dgm:cxn modelId="{C72008AD-F143-4B55-BC97-46CC6FB99B76}" type="presOf" srcId="{52A66A97-036D-4DC2-B472-940A58E14EA2}" destId="{03B3BB6E-647C-424D-9D6C-AC852DE242ED}" srcOrd="1" destOrd="0" presId="urn:microsoft.com/office/officeart/2005/8/layout/orgChart1"/>
    <dgm:cxn modelId="{E04613C1-8DCB-4361-AB64-678BF4484E6E}" type="presOf" srcId="{F0FA501B-EE6F-4B06-A487-1F5B28DFC597}" destId="{183836FC-3E85-42CC-8213-39F06CA14C04}" srcOrd="1" destOrd="0" presId="urn:microsoft.com/office/officeart/2005/8/layout/orgChart1"/>
    <dgm:cxn modelId="{02A748C2-48BD-4955-A809-E9B922EA0879}" type="presOf" srcId="{365AE216-F0CD-42E5-A8BE-357B5FFE94A4}" destId="{898558DD-449C-4211-ACD3-DAB71AF6BB70}" srcOrd="0" destOrd="0" presId="urn:microsoft.com/office/officeart/2005/8/layout/orgChart1"/>
    <dgm:cxn modelId="{3D033FC4-BAD4-4552-8864-D0644A1AFE0A}" type="presOf" srcId="{8DF9E265-6CA8-45C2-8FC3-3ADB6DA8C9B8}" destId="{4C277EB7-DEF7-46D1-B3BB-B91BEB854F80}" srcOrd="0" destOrd="0" presId="urn:microsoft.com/office/officeart/2005/8/layout/orgChart1"/>
    <dgm:cxn modelId="{2E1CA5C8-CA78-433E-9228-91910DDE75A7}" type="presOf" srcId="{365DB0EB-9D02-486C-8ED7-88CE48B41A7D}" destId="{D65DE804-9344-4637-9C62-6469D719E132}" srcOrd="0" destOrd="0" presId="urn:microsoft.com/office/officeart/2005/8/layout/orgChart1"/>
    <dgm:cxn modelId="{135BBCC9-CEC6-4655-A4B8-956F45C4E149}" srcId="{271CD045-806E-4987-9A96-7D318568BCA6}" destId="{AAFE28D1-6E7C-4359-ABD8-31D8680549ED}" srcOrd="0" destOrd="0" parTransId="{18F1E26F-8A05-4B54-839B-29DB37644429}" sibTransId="{97F21804-523C-4105-B392-5F459D1CFE2B}"/>
    <dgm:cxn modelId="{05FC22CB-373E-4A21-98A5-E9DD44FB4F20}" srcId="{6AF2CECD-7B25-49CC-8895-A21DA941AFE0}" destId="{BB1DF1BC-840A-4D66-8511-B13F5939F084}" srcOrd="2" destOrd="0" parTransId="{B0D31DE0-9C09-481E-ADF1-0069793B954A}" sibTransId="{46862B5B-EC6A-4EE7-A88E-4F38442B989A}"/>
    <dgm:cxn modelId="{E358BAD2-5621-4539-9CF2-39249456EDB9}" srcId="{6504A7A0-2598-4664-A9F0-BF4570C287E7}" destId="{52A66A97-036D-4DC2-B472-940A58E14EA2}" srcOrd="0" destOrd="0" parTransId="{D18F8195-0F1F-4141-9DA6-310516B28240}" sibTransId="{7A9EF631-706E-4323-BDEA-C9EE8A152B8C}"/>
    <dgm:cxn modelId="{D4E95FD6-F908-4F3C-9506-4D65021A28D1}" type="presOf" srcId="{8F227D8B-12D5-4BA7-87DA-A01DE7653881}" destId="{BAC654E3-8276-4D13-A704-4FBE5BEAAC6A}" srcOrd="1" destOrd="0" presId="urn:microsoft.com/office/officeart/2005/8/layout/orgChart1"/>
    <dgm:cxn modelId="{6F453DD9-5659-4CDD-89C9-6ADBDA1AA224}" type="presOf" srcId="{E15EFE0F-98C1-4ADB-88CF-B44DA15D374A}" destId="{AFD6582A-A320-454A-8EA3-D707E30ADCFE}" srcOrd="0" destOrd="0" presId="urn:microsoft.com/office/officeart/2005/8/layout/orgChart1"/>
    <dgm:cxn modelId="{57D605DB-ECF1-4F5A-861A-8CA7662BB400}" srcId="{6AF2CECD-7B25-49CC-8895-A21DA941AFE0}" destId="{AF8263E9-5D39-4818-B353-AF337316D115}" srcOrd="1" destOrd="0" parTransId="{365DB0EB-9D02-486C-8ED7-88CE48B41A7D}" sibTransId="{D3BCFFDE-1B45-4B2E-9060-E1EE7382079B}"/>
    <dgm:cxn modelId="{DBCE4BE9-14B6-4522-A1AD-098FF3ED8444}" type="presOf" srcId="{9368A0CE-CCD8-45E5-BE66-7832737F434C}" destId="{43F7F26F-3BD4-447D-8B79-A92425194692}" srcOrd="0" destOrd="0" presId="urn:microsoft.com/office/officeart/2005/8/layout/orgChart1"/>
    <dgm:cxn modelId="{F18EB3EA-40C8-49BF-A166-4A3DEBD8A633}" srcId="{8F227D8B-12D5-4BA7-87DA-A01DE7653881}" destId="{271CD045-806E-4987-9A96-7D318568BCA6}" srcOrd="0" destOrd="0" parTransId="{407B01CF-DC7C-4C02-BE65-9F09EBD057D9}" sibTransId="{B71D3F42-7A1D-42D0-9DCB-1D38FACAF6C7}"/>
    <dgm:cxn modelId="{108543FE-C2D5-4E7D-9290-93DADB15EC9B}" type="presOf" srcId="{F0FA501B-EE6F-4B06-A487-1F5B28DFC597}" destId="{A57FC6B3-2C92-4B34-BBFB-AC4F59F79E95}" srcOrd="0" destOrd="0" presId="urn:microsoft.com/office/officeart/2005/8/layout/orgChart1"/>
    <dgm:cxn modelId="{FA52E650-48E6-41AC-94F9-33775A96E5A7}" type="presParOf" srcId="{06725927-FCFE-4DA2-A296-7DBF810AAA48}" destId="{8057957B-1C97-42FF-BDC7-6E8B7BD1C692}" srcOrd="0" destOrd="0" presId="urn:microsoft.com/office/officeart/2005/8/layout/orgChart1"/>
    <dgm:cxn modelId="{81346361-2B50-4ECB-ADE8-7220DE2E8FCA}" type="presParOf" srcId="{8057957B-1C97-42FF-BDC7-6E8B7BD1C692}" destId="{4DC983AB-06C7-47BB-8CAA-FF1BCA60C8C4}" srcOrd="0" destOrd="0" presId="urn:microsoft.com/office/officeart/2005/8/layout/orgChart1"/>
    <dgm:cxn modelId="{7FCF8EB8-5DD3-47A5-A005-C821983139EF}" type="presParOf" srcId="{4DC983AB-06C7-47BB-8CAA-FF1BCA60C8C4}" destId="{930F2A0B-79B8-418C-AA9F-3315815F52CD}" srcOrd="0" destOrd="0" presId="urn:microsoft.com/office/officeart/2005/8/layout/orgChart1"/>
    <dgm:cxn modelId="{353FAA0E-635E-4DDA-87CD-1DD3CB5562FD}" type="presParOf" srcId="{4DC983AB-06C7-47BB-8CAA-FF1BCA60C8C4}" destId="{03B3BB6E-647C-424D-9D6C-AC852DE242ED}" srcOrd="1" destOrd="0" presId="urn:microsoft.com/office/officeart/2005/8/layout/orgChart1"/>
    <dgm:cxn modelId="{938B3DD2-BABB-4997-83A3-0C6DD24F653F}" type="presParOf" srcId="{8057957B-1C97-42FF-BDC7-6E8B7BD1C692}" destId="{1255AC76-7B67-4F8B-AB75-A4C110ABFDC4}" srcOrd="1" destOrd="0" presId="urn:microsoft.com/office/officeart/2005/8/layout/orgChart1"/>
    <dgm:cxn modelId="{E848FA3F-D8CD-4A85-B4CF-78BD79A140E7}" type="presParOf" srcId="{1255AC76-7B67-4F8B-AB75-A4C110ABFDC4}" destId="{4C277EB7-DEF7-46D1-B3BB-B91BEB854F80}" srcOrd="0" destOrd="0" presId="urn:microsoft.com/office/officeart/2005/8/layout/orgChart1"/>
    <dgm:cxn modelId="{42D94DAE-8130-4A11-A2EC-1894025D757E}" type="presParOf" srcId="{1255AC76-7B67-4F8B-AB75-A4C110ABFDC4}" destId="{1968F961-D851-4445-BD13-1AC48ED69E92}" srcOrd="1" destOrd="0" presId="urn:microsoft.com/office/officeart/2005/8/layout/orgChart1"/>
    <dgm:cxn modelId="{22935118-C654-446C-BF48-AF67CA9A113B}" type="presParOf" srcId="{1968F961-D851-4445-BD13-1AC48ED69E92}" destId="{0492C1D2-D3E3-42C5-A680-D735C7BB0284}" srcOrd="0" destOrd="0" presId="urn:microsoft.com/office/officeart/2005/8/layout/orgChart1"/>
    <dgm:cxn modelId="{8CBA0F6C-CB10-46EC-9408-4DF8839A54D7}" type="presParOf" srcId="{0492C1D2-D3E3-42C5-A680-D735C7BB0284}" destId="{0E78EC97-DC3D-4A0C-8C6E-95099ED0E0E8}" srcOrd="0" destOrd="0" presId="urn:microsoft.com/office/officeart/2005/8/layout/orgChart1"/>
    <dgm:cxn modelId="{90848051-7DED-4918-A7E2-B9E7E74BD1E3}" type="presParOf" srcId="{0492C1D2-D3E3-42C5-A680-D735C7BB0284}" destId="{92857547-00D8-4CEF-82D2-17D64C79FC54}" srcOrd="1" destOrd="0" presId="urn:microsoft.com/office/officeart/2005/8/layout/orgChart1"/>
    <dgm:cxn modelId="{496F10D9-8F0F-4D70-AC87-7DA8343524F1}" type="presParOf" srcId="{1968F961-D851-4445-BD13-1AC48ED69E92}" destId="{A7A4E6E6-739F-4F70-AD05-36FBD48294B8}" srcOrd="1" destOrd="0" presId="urn:microsoft.com/office/officeart/2005/8/layout/orgChart1"/>
    <dgm:cxn modelId="{15D51243-0333-4E0A-B22F-E775B2FD9443}" type="presParOf" srcId="{A7A4E6E6-739F-4F70-AD05-36FBD48294B8}" destId="{D974CC44-210B-4109-A3FF-1E48AFD34B42}" srcOrd="0" destOrd="0" presId="urn:microsoft.com/office/officeart/2005/8/layout/orgChart1"/>
    <dgm:cxn modelId="{4E7B2934-DB1F-4339-9B57-0F7D2147E011}" type="presParOf" srcId="{A7A4E6E6-739F-4F70-AD05-36FBD48294B8}" destId="{693542CF-B830-45E4-B386-A0315BDDC64A}" srcOrd="1" destOrd="0" presId="urn:microsoft.com/office/officeart/2005/8/layout/orgChart1"/>
    <dgm:cxn modelId="{A49AB77E-1DD7-4FE1-A048-EAF6BDDA2934}" type="presParOf" srcId="{693542CF-B830-45E4-B386-A0315BDDC64A}" destId="{5646BC21-8817-47F3-95BA-8C21EA042B74}" srcOrd="0" destOrd="0" presId="urn:microsoft.com/office/officeart/2005/8/layout/orgChart1"/>
    <dgm:cxn modelId="{1CD623F7-9503-4664-B3C9-A7008F7A75D7}" type="presParOf" srcId="{5646BC21-8817-47F3-95BA-8C21EA042B74}" destId="{038D3913-D516-4EC5-BD1B-06382FDADD31}" srcOrd="0" destOrd="0" presId="urn:microsoft.com/office/officeart/2005/8/layout/orgChart1"/>
    <dgm:cxn modelId="{E09AA99E-EB2A-48B8-92A0-E76895B52FF8}" type="presParOf" srcId="{5646BC21-8817-47F3-95BA-8C21EA042B74}" destId="{FEC9F453-6F55-4CA9-B7B7-4FED723D8E54}" srcOrd="1" destOrd="0" presId="urn:microsoft.com/office/officeart/2005/8/layout/orgChart1"/>
    <dgm:cxn modelId="{7AB41757-7D7B-46BB-A98D-FA4D348FFA33}" type="presParOf" srcId="{693542CF-B830-45E4-B386-A0315BDDC64A}" destId="{A06B8347-5011-4FDF-8BE6-E8AD64C2A0C7}" srcOrd="1" destOrd="0" presId="urn:microsoft.com/office/officeart/2005/8/layout/orgChart1"/>
    <dgm:cxn modelId="{A245AE6A-CB6F-4DB9-873A-5BD87DFFC500}" type="presParOf" srcId="{A06B8347-5011-4FDF-8BE6-E8AD64C2A0C7}" destId="{5947B105-32F2-4F9E-8A6D-973C67F9FF91}" srcOrd="0" destOrd="0" presId="urn:microsoft.com/office/officeart/2005/8/layout/orgChart1"/>
    <dgm:cxn modelId="{BD7C8949-C081-4CDA-81B8-4781A0F28FCC}" type="presParOf" srcId="{A06B8347-5011-4FDF-8BE6-E8AD64C2A0C7}" destId="{1B81258A-C09E-483C-923F-A4D3072706EC}" srcOrd="1" destOrd="0" presId="urn:microsoft.com/office/officeart/2005/8/layout/orgChart1"/>
    <dgm:cxn modelId="{B6C069CB-54B5-469E-B105-B5EAC5218D2D}" type="presParOf" srcId="{1B81258A-C09E-483C-923F-A4D3072706EC}" destId="{6A582E99-ACD6-4808-88AB-A416E36D047C}" srcOrd="0" destOrd="0" presId="urn:microsoft.com/office/officeart/2005/8/layout/orgChart1"/>
    <dgm:cxn modelId="{B9B22144-584D-4508-A296-FB6617A1DC16}" type="presParOf" srcId="{6A582E99-ACD6-4808-88AB-A416E36D047C}" destId="{4ED1431E-ED0B-4352-8C6E-3F53B9439393}" srcOrd="0" destOrd="0" presId="urn:microsoft.com/office/officeart/2005/8/layout/orgChart1"/>
    <dgm:cxn modelId="{FB3BA24B-D4B6-4DFF-A6E1-EA5EEF1BAF90}" type="presParOf" srcId="{6A582E99-ACD6-4808-88AB-A416E36D047C}" destId="{82BF68E4-FED7-46D8-B4C6-9340F9068B04}" srcOrd="1" destOrd="0" presId="urn:microsoft.com/office/officeart/2005/8/layout/orgChart1"/>
    <dgm:cxn modelId="{E60AD389-66C7-47B4-A787-99D12B8B1CD7}" type="presParOf" srcId="{1B81258A-C09E-483C-923F-A4D3072706EC}" destId="{2A9C012C-E162-4082-9938-C76BE680744F}" srcOrd="1" destOrd="0" presId="urn:microsoft.com/office/officeart/2005/8/layout/orgChart1"/>
    <dgm:cxn modelId="{2E750B1A-693C-4ACE-826E-252234A711CF}" type="presParOf" srcId="{1B81258A-C09E-483C-923F-A4D3072706EC}" destId="{58FFE902-4791-45B9-8B09-D80CDBA71BD6}" srcOrd="2" destOrd="0" presId="urn:microsoft.com/office/officeart/2005/8/layout/orgChart1"/>
    <dgm:cxn modelId="{51636906-907E-4166-B628-4738258C6ADB}" type="presParOf" srcId="{A06B8347-5011-4FDF-8BE6-E8AD64C2A0C7}" destId="{D65DE804-9344-4637-9C62-6469D719E132}" srcOrd="2" destOrd="0" presId="urn:microsoft.com/office/officeart/2005/8/layout/orgChart1"/>
    <dgm:cxn modelId="{D0301C2B-77B8-4DA8-8E56-EF6FAA2CE2AD}" type="presParOf" srcId="{A06B8347-5011-4FDF-8BE6-E8AD64C2A0C7}" destId="{25331B79-C068-4729-8032-4E015A2C1460}" srcOrd="3" destOrd="0" presId="urn:microsoft.com/office/officeart/2005/8/layout/orgChart1"/>
    <dgm:cxn modelId="{5BE5AA7B-27F7-4276-802B-5A32A18EEAA3}" type="presParOf" srcId="{25331B79-C068-4729-8032-4E015A2C1460}" destId="{6C34440C-65B8-4A5C-BC8D-31337CEA490C}" srcOrd="0" destOrd="0" presId="urn:microsoft.com/office/officeart/2005/8/layout/orgChart1"/>
    <dgm:cxn modelId="{605878A6-6FEB-49B2-8733-D9F98EE8BC05}" type="presParOf" srcId="{6C34440C-65B8-4A5C-BC8D-31337CEA490C}" destId="{7AC51EDE-730F-4405-A301-203C20838194}" srcOrd="0" destOrd="0" presId="urn:microsoft.com/office/officeart/2005/8/layout/orgChart1"/>
    <dgm:cxn modelId="{619AD172-3CF7-48F1-ADD5-A8B3893E6D47}" type="presParOf" srcId="{6C34440C-65B8-4A5C-BC8D-31337CEA490C}" destId="{61FDDCCA-3513-483B-BE54-579DB8AB0D47}" srcOrd="1" destOrd="0" presId="urn:microsoft.com/office/officeart/2005/8/layout/orgChart1"/>
    <dgm:cxn modelId="{9F28D905-7CDA-4546-9AAE-8CB1AA57A795}" type="presParOf" srcId="{25331B79-C068-4729-8032-4E015A2C1460}" destId="{316D7169-C11D-4385-B72A-62FB258532DF}" srcOrd="1" destOrd="0" presId="urn:microsoft.com/office/officeart/2005/8/layout/orgChart1"/>
    <dgm:cxn modelId="{A5AAE543-5781-4A24-802D-E74CE7C9831F}" type="presParOf" srcId="{25331B79-C068-4729-8032-4E015A2C1460}" destId="{24A63161-8CA0-4134-A358-CB8C85541C27}" srcOrd="2" destOrd="0" presId="urn:microsoft.com/office/officeart/2005/8/layout/orgChart1"/>
    <dgm:cxn modelId="{9D216DEC-FEDA-4263-B357-C60761C675F9}" type="presParOf" srcId="{A06B8347-5011-4FDF-8BE6-E8AD64C2A0C7}" destId="{562607E8-D04D-40C4-BA8C-2424F2C154A9}" srcOrd="4" destOrd="0" presId="urn:microsoft.com/office/officeart/2005/8/layout/orgChart1"/>
    <dgm:cxn modelId="{201035B8-C6ED-41C4-8866-F96DE6D05B05}" type="presParOf" srcId="{A06B8347-5011-4FDF-8BE6-E8AD64C2A0C7}" destId="{709F9B5B-E560-4304-9E6A-6D266FE37088}" srcOrd="5" destOrd="0" presId="urn:microsoft.com/office/officeart/2005/8/layout/orgChart1"/>
    <dgm:cxn modelId="{2F9AEF36-B490-4DBA-AAE6-ABC3D5E60DC7}" type="presParOf" srcId="{709F9B5B-E560-4304-9E6A-6D266FE37088}" destId="{FDA15161-6296-4A08-9426-66CF0633BFC6}" srcOrd="0" destOrd="0" presId="urn:microsoft.com/office/officeart/2005/8/layout/orgChart1"/>
    <dgm:cxn modelId="{0B25BFFC-46E2-4112-831C-09C81B5E717F}" type="presParOf" srcId="{FDA15161-6296-4A08-9426-66CF0633BFC6}" destId="{D5B32657-29BD-446B-BDF5-43300DB692DA}" srcOrd="0" destOrd="0" presId="urn:microsoft.com/office/officeart/2005/8/layout/orgChart1"/>
    <dgm:cxn modelId="{9D532E73-45BF-412A-A7F4-785A5FBC3733}" type="presParOf" srcId="{FDA15161-6296-4A08-9426-66CF0633BFC6}" destId="{7BB409C8-D03D-4932-89DB-882585A69BD0}" srcOrd="1" destOrd="0" presId="urn:microsoft.com/office/officeart/2005/8/layout/orgChart1"/>
    <dgm:cxn modelId="{C40791C3-A2C7-45B0-BD25-CB8B6DF32A23}" type="presParOf" srcId="{709F9B5B-E560-4304-9E6A-6D266FE37088}" destId="{1EBB8100-EED9-44E6-A65F-44514101EF43}" srcOrd="1" destOrd="0" presId="urn:microsoft.com/office/officeart/2005/8/layout/orgChart1"/>
    <dgm:cxn modelId="{0A169FFB-FFA4-487A-B659-42537F600BFB}" type="presParOf" srcId="{709F9B5B-E560-4304-9E6A-6D266FE37088}" destId="{06B1037B-311B-4E30-8E92-B73C8054B77A}" srcOrd="2" destOrd="0" presId="urn:microsoft.com/office/officeart/2005/8/layout/orgChart1"/>
    <dgm:cxn modelId="{48352B89-AEE9-4586-9369-9B43034A1EA2}" type="presParOf" srcId="{A06B8347-5011-4FDF-8BE6-E8AD64C2A0C7}" destId="{898558DD-449C-4211-ACD3-DAB71AF6BB70}" srcOrd="6" destOrd="0" presId="urn:microsoft.com/office/officeart/2005/8/layout/orgChart1"/>
    <dgm:cxn modelId="{43781522-0FE9-4D51-A779-BEC2E42B177F}" type="presParOf" srcId="{A06B8347-5011-4FDF-8BE6-E8AD64C2A0C7}" destId="{1AE1572E-7946-4495-8BC8-F1B3CD9A6661}" srcOrd="7" destOrd="0" presId="urn:microsoft.com/office/officeart/2005/8/layout/orgChart1"/>
    <dgm:cxn modelId="{52EE6E1B-AF18-4231-B514-E54B672E7599}" type="presParOf" srcId="{1AE1572E-7946-4495-8BC8-F1B3CD9A6661}" destId="{EB3869F1-E60B-459D-80DF-8B29EB61397A}" srcOrd="0" destOrd="0" presId="urn:microsoft.com/office/officeart/2005/8/layout/orgChart1"/>
    <dgm:cxn modelId="{B8C3DC25-0D23-419E-9790-CA34BD45DC2C}" type="presParOf" srcId="{EB3869F1-E60B-459D-80DF-8B29EB61397A}" destId="{AAACEFBA-5C00-4831-8F98-DCF60740BD3A}" srcOrd="0" destOrd="0" presId="urn:microsoft.com/office/officeart/2005/8/layout/orgChart1"/>
    <dgm:cxn modelId="{AE21E18B-634C-44EF-8F8C-2A4718C31C6A}" type="presParOf" srcId="{EB3869F1-E60B-459D-80DF-8B29EB61397A}" destId="{77619EC0-77D4-4AC1-A89D-820C1224C159}" srcOrd="1" destOrd="0" presId="urn:microsoft.com/office/officeart/2005/8/layout/orgChart1"/>
    <dgm:cxn modelId="{B8FDFC00-5128-40BA-AA9F-9AB7D52D8B52}" type="presParOf" srcId="{1AE1572E-7946-4495-8BC8-F1B3CD9A6661}" destId="{B0ED642B-9C70-4DB1-A26C-A60042F8A8A4}" srcOrd="1" destOrd="0" presId="urn:microsoft.com/office/officeart/2005/8/layout/orgChart1"/>
    <dgm:cxn modelId="{7BBE81A7-329C-4E90-B903-B8C16BEFB987}" type="presParOf" srcId="{1AE1572E-7946-4495-8BC8-F1B3CD9A6661}" destId="{DCAFA5D9-9C45-4076-A42D-B6EAFF08FCB0}" srcOrd="2" destOrd="0" presId="urn:microsoft.com/office/officeart/2005/8/layout/orgChart1"/>
    <dgm:cxn modelId="{343C6D3D-7CA3-45A4-B0C6-52B54D94E5A0}" type="presParOf" srcId="{693542CF-B830-45E4-B386-A0315BDDC64A}" destId="{C54AED12-E7A6-4C4D-B64C-71E22050CB50}" srcOrd="2" destOrd="0" presId="urn:microsoft.com/office/officeart/2005/8/layout/orgChart1"/>
    <dgm:cxn modelId="{8E65F5BA-DF43-4C26-91A3-0AB1865803FA}" type="presParOf" srcId="{1968F961-D851-4445-BD13-1AC48ED69E92}" destId="{33F24327-560B-43BE-88B2-B10F2FFD7F3E}" srcOrd="2" destOrd="0" presId="urn:microsoft.com/office/officeart/2005/8/layout/orgChart1"/>
    <dgm:cxn modelId="{C0590E43-A219-4A78-981E-D7F54624334B}" type="presParOf" srcId="{1255AC76-7B67-4F8B-AB75-A4C110ABFDC4}" destId="{43F7F26F-3BD4-447D-8B79-A92425194692}" srcOrd="2" destOrd="0" presId="urn:microsoft.com/office/officeart/2005/8/layout/orgChart1"/>
    <dgm:cxn modelId="{C5499A40-0E05-4BEB-8F9E-63E83D7D0BBC}" type="presParOf" srcId="{1255AC76-7B67-4F8B-AB75-A4C110ABFDC4}" destId="{7C11D279-2440-4CD1-ACA2-B9443317E7F8}" srcOrd="3" destOrd="0" presId="urn:microsoft.com/office/officeart/2005/8/layout/orgChart1"/>
    <dgm:cxn modelId="{B20AA5F3-603A-4327-AA42-A677AA4382B0}" type="presParOf" srcId="{7C11D279-2440-4CD1-ACA2-B9443317E7F8}" destId="{95E92BBE-537B-4D0B-B9D3-19D9192178BE}" srcOrd="0" destOrd="0" presId="urn:microsoft.com/office/officeart/2005/8/layout/orgChart1"/>
    <dgm:cxn modelId="{24D501FD-82CB-4924-ADF3-C5370C0D88C2}" type="presParOf" srcId="{95E92BBE-537B-4D0B-B9D3-19D9192178BE}" destId="{DF33D101-6EEB-43E3-BADA-EC576C51E714}" srcOrd="0" destOrd="0" presId="urn:microsoft.com/office/officeart/2005/8/layout/orgChart1"/>
    <dgm:cxn modelId="{82ECEA24-0B27-45F0-939A-0E7A08C3F360}" type="presParOf" srcId="{95E92BBE-537B-4D0B-B9D3-19D9192178BE}" destId="{96EFC508-A09F-4F5D-BF2A-69F03DFF1920}" srcOrd="1" destOrd="0" presId="urn:microsoft.com/office/officeart/2005/8/layout/orgChart1"/>
    <dgm:cxn modelId="{AD3BB394-FB4D-4502-B53E-F68CE077868F}" type="presParOf" srcId="{7C11D279-2440-4CD1-ACA2-B9443317E7F8}" destId="{FC5947FF-5565-40BF-9FED-C735E3F4ECCC}" srcOrd="1" destOrd="0" presId="urn:microsoft.com/office/officeart/2005/8/layout/orgChart1"/>
    <dgm:cxn modelId="{026D6476-69E8-4453-8849-62BD12C15008}" type="presParOf" srcId="{FC5947FF-5565-40BF-9FED-C735E3F4ECCC}" destId="{AFD6582A-A320-454A-8EA3-D707E30ADCFE}" srcOrd="0" destOrd="0" presId="urn:microsoft.com/office/officeart/2005/8/layout/orgChart1"/>
    <dgm:cxn modelId="{B81F1D63-7D7E-4DDE-846F-821EB93EACC6}" type="presParOf" srcId="{FC5947FF-5565-40BF-9FED-C735E3F4ECCC}" destId="{3AF8B5BA-B050-421C-AD6B-AE3C6ABE33FC}" srcOrd="1" destOrd="0" presId="urn:microsoft.com/office/officeart/2005/8/layout/orgChart1"/>
    <dgm:cxn modelId="{1C039A3D-F110-42B3-AC6A-1B95FC9A00A5}" type="presParOf" srcId="{3AF8B5BA-B050-421C-AD6B-AE3C6ABE33FC}" destId="{E4EB4CFA-9653-4306-A1A6-0A2CE5749F45}" srcOrd="0" destOrd="0" presId="urn:microsoft.com/office/officeart/2005/8/layout/orgChart1"/>
    <dgm:cxn modelId="{98805F02-F393-4FC0-8D83-EFF058B83273}" type="presParOf" srcId="{E4EB4CFA-9653-4306-A1A6-0A2CE5749F45}" destId="{25FB7C1A-C206-4A24-A58A-D156FA1E5EE8}" srcOrd="0" destOrd="0" presId="urn:microsoft.com/office/officeart/2005/8/layout/orgChart1"/>
    <dgm:cxn modelId="{B4CB4828-5A04-4247-B455-BEA0E12B58E4}" type="presParOf" srcId="{E4EB4CFA-9653-4306-A1A6-0A2CE5749F45}" destId="{A7F492F3-2A30-4112-928B-CC60FA4ACF27}" srcOrd="1" destOrd="0" presId="urn:microsoft.com/office/officeart/2005/8/layout/orgChart1"/>
    <dgm:cxn modelId="{4B3E553F-727F-4C6E-A021-ED3755E41F77}" type="presParOf" srcId="{3AF8B5BA-B050-421C-AD6B-AE3C6ABE33FC}" destId="{2E29458C-21EA-4225-985D-31BB5D0E1DE0}" srcOrd="1" destOrd="0" presId="urn:microsoft.com/office/officeart/2005/8/layout/orgChart1"/>
    <dgm:cxn modelId="{709A6ED2-DB0D-4F37-959E-1E9D160C179B}" type="presParOf" srcId="{2E29458C-21EA-4225-985D-31BB5D0E1DE0}" destId="{20ECABC6-DC43-4112-A3AC-6557FE3814AD}" srcOrd="0" destOrd="0" presId="urn:microsoft.com/office/officeart/2005/8/layout/orgChart1"/>
    <dgm:cxn modelId="{D6A8373D-1EE4-47CF-AFA1-42E8C3B399BD}" type="presParOf" srcId="{2E29458C-21EA-4225-985D-31BB5D0E1DE0}" destId="{09C3D58E-5F1E-4192-940D-DB1F22679E2C}" srcOrd="1" destOrd="0" presId="urn:microsoft.com/office/officeart/2005/8/layout/orgChart1"/>
    <dgm:cxn modelId="{EB77B3D9-3CBF-44C4-955F-A657CCBDFE9C}" type="presParOf" srcId="{09C3D58E-5F1E-4192-940D-DB1F22679E2C}" destId="{78B421E9-C4F7-48FE-A736-E8A6A9323394}" srcOrd="0" destOrd="0" presId="urn:microsoft.com/office/officeart/2005/8/layout/orgChart1"/>
    <dgm:cxn modelId="{5D3CB2D8-8F46-45DA-94DA-E6018511CE61}" type="presParOf" srcId="{78B421E9-C4F7-48FE-A736-E8A6A9323394}" destId="{5F9ABD31-C10A-434A-960E-39261077CE63}" srcOrd="0" destOrd="0" presId="urn:microsoft.com/office/officeart/2005/8/layout/orgChart1"/>
    <dgm:cxn modelId="{ABA6BD20-6B0F-4C85-A11F-C430701D8433}" type="presParOf" srcId="{78B421E9-C4F7-48FE-A736-E8A6A9323394}" destId="{BAC654E3-8276-4D13-A704-4FBE5BEAAC6A}" srcOrd="1" destOrd="0" presId="urn:microsoft.com/office/officeart/2005/8/layout/orgChart1"/>
    <dgm:cxn modelId="{DA0B44F6-AA26-4E2E-8824-06D40751634D}" type="presParOf" srcId="{09C3D58E-5F1E-4192-940D-DB1F22679E2C}" destId="{3DD7E1B0-9F7D-4710-9D0D-B0C8EEC794BB}" srcOrd="1" destOrd="0" presId="urn:microsoft.com/office/officeart/2005/8/layout/orgChart1"/>
    <dgm:cxn modelId="{429958A4-4442-4A57-989B-2CBBE7C7181A}" type="presParOf" srcId="{3DD7E1B0-9F7D-4710-9D0D-B0C8EEC794BB}" destId="{F5FF3766-79AE-49B5-AEDF-480B257FF059}" srcOrd="0" destOrd="0" presId="urn:microsoft.com/office/officeart/2005/8/layout/orgChart1"/>
    <dgm:cxn modelId="{D05B924D-0360-4286-A9EC-22A2BF8FEAED}" type="presParOf" srcId="{3DD7E1B0-9F7D-4710-9D0D-B0C8EEC794BB}" destId="{9B173FB0-7CF3-4AF2-B611-70F664E4420B}" srcOrd="1" destOrd="0" presId="urn:microsoft.com/office/officeart/2005/8/layout/orgChart1"/>
    <dgm:cxn modelId="{E56CC9C2-FE80-49EB-B8CB-9A9ACD0081B8}" type="presParOf" srcId="{9B173FB0-7CF3-4AF2-B611-70F664E4420B}" destId="{A02C6F3B-AC3B-45AE-BD01-9AE4EE702F8A}" srcOrd="0" destOrd="0" presId="urn:microsoft.com/office/officeart/2005/8/layout/orgChart1"/>
    <dgm:cxn modelId="{F420CDFA-EA8E-460B-80B3-7539DE96A72A}" type="presParOf" srcId="{A02C6F3B-AC3B-45AE-BD01-9AE4EE702F8A}" destId="{E2C3364E-37D6-4025-B82B-82E244763270}" srcOrd="0" destOrd="0" presId="urn:microsoft.com/office/officeart/2005/8/layout/orgChart1"/>
    <dgm:cxn modelId="{1CD0D35D-A23B-4C25-BC24-0B3179F2FC47}" type="presParOf" srcId="{A02C6F3B-AC3B-45AE-BD01-9AE4EE702F8A}" destId="{3DF1F2F3-DCC7-4EF6-8431-1A8B7A7E5072}" srcOrd="1" destOrd="0" presId="urn:microsoft.com/office/officeart/2005/8/layout/orgChart1"/>
    <dgm:cxn modelId="{160080CC-D27D-46CC-93C6-4B4D57E8B937}" type="presParOf" srcId="{9B173FB0-7CF3-4AF2-B611-70F664E4420B}" destId="{4D11E2AF-097B-4BAE-BA23-36340EEF7726}" srcOrd="1" destOrd="0" presId="urn:microsoft.com/office/officeart/2005/8/layout/orgChart1"/>
    <dgm:cxn modelId="{FB9F3C09-86CF-46BA-B42C-F0ECE4588096}" type="presParOf" srcId="{4D11E2AF-097B-4BAE-BA23-36340EEF7726}" destId="{919D8E27-2FD5-4A82-857E-BCD6E3B08314}" srcOrd="0" destOrd="0" presId="urn:microsoft.com/office/officeart/2005/8/layout/orgChart1"/>
    <dgm:cxn modelId="{05161BE9-D85C-46FF-A803-2CB2761B4FEE}" type="presParOf" srcId="{4D11E2AF-097B-4BAE-BA23-36340EEF7726}" destId="{BEB8DE44-858C-4223-A430-C1044A380F73}" srcOrd="1" destOrd="0" presId="urn:microsoft.com/office/officeart/2005/8/layout/orgChart1"/>
    <dgm:cxn modelId="{E097891E-9EF6-4923-B8A0-11009021EDC8}" type="presParOf" srcId="{BEB8DE44-858C-4223-A430-C1044A380F73}" destId="{A7873933-E18A-4912-839A-FF5609FE1E7E}" srcOrd="0" destOrd="0" presId="urn:microsoft.com/office/officeart/2005/8/layout/orgChart1"/>
    <dgm:cxn modelId="{72C467A2-95EC-496A-8C30-973199092E8E}" type="presParOf" srcId="{A7873933-E18A-4912-839A-FF5609FE1E7E}" destId="{D6ADF504-D91C-40A5-870D-991A8A1403B7}" srcOrd="0" destOrd="0" presId="urn:microsoft.com/office/officeart/2005/8/layout/orgChart1"/>
    <dgm:cxn modelId="{7EAC4FF3-E360-473F-9D91-07E9C8E07051}" type="presParOf" srcId="{A7873933-E18A-4912-839A-FF5609FE1E7E}" destId="{355DC34F-29BE-4DD5-B11A-59A88FF004B1}" srcOrd="1" destOrd="0" presId="urn:microsoft.com/office/officeart/2005/8/layout/orgChart1"/>
    <dgm:cxn modelId="{EED4A0DE-D9DA-4A53-8157-7078F7E97A9F}" type="presParOf" srcId="{BEB8DE44-858C-4223-A430-C1044A380F73}" destId="{8C9A5882-8470-42D3-8CCC-A5E35169D0D2}" srcOrd="1" destOrd="0" presId="urn:microsoft.com/office/officeart/2005/8/layout/orgChart1"/>
    <dgm:cxn modelId="{1406F6F2-31DA-4E17-A1EA-EB899259DAFF}" type="presParOf" srcId="{BEB8DE44-858C-4223-A430-C1044A380F73}" destId="{0BE0DB67-9D79-4B04-81E8-E0D915C90AF1}" srcOrd="2" destOrd="0" presId="urn:microsoft.com/office/officeart/2005/8/layout/orgChart1"/>
    <dgm:cxn modelId="{8C7198F4-C292-466F-8338-59B6FDA44B77}" type="presParOf" srcId="{9B173FB0-7CF3-4AF2-B611-70F664E4420B}" destId="{3BB393BA-4C34-4FD8-B363-861CD44CE3E7}" srcOrd="2" destOrd="0" presId="urn:microsoft.com/office/officeart/2005/8/layout/orgChart1"/>
    <dgm:cxn modelId="{40525030-A044-41CF-95EA-114D55758E48}" type="presParOf" srcId="{3DD7E1B0-9F7D-4710-9D0D-B0C8EEC794BB}" destId="{F63A967C-5B54-4649-9F3D-BCD2CB7C0FA1}" srcOrd="2" destOrd="0" presId="urn:microsoft.com/office/officeart/2005/8/layout/orgChart1"/>
    <dgm:cxn modelId="{1124DC60-1237-4102-BF91-B12F5D626C23}" type="presParOf" srcId="{3DD7E1B0-9F7D-4710-9D0D-B0C8EEC794BB}" destId="{C71BBF17-6D05-4EC5-B53E-ACBF2580936C}" srcOrd="3" destOrd="0" presId="urn:microsoft.com/office/officeart/2005/8/layout/orgChart1"/>
    <dgm:cxn modelId="{FDF23A41-AC16-4D97-9F18-1AA3DF7734FB}" type="presParOf" srcId="{C71BBF17-6D05-4EC5-B53E-ACBF2580936C}" destId="{901C6B73-E43C-41C1-AC96-8730E9E20D7E}" srcOrd="0" destOrd="0" presId="urn:microsoft.com/office/officeart/2005/8/layout/orgChart1"/>
    <dgm:cxn modelId="{ADA25BB3-5A34-42B8-A67E-FF1AFB05737A}" type="presParOf" srcId="{901C6B73-E43C-41C1-AC96-8730E9E20D7E}" destId="{A3B5D7B0-9194-4359-BBA8-87BF0930C410}" srcOrd="0" destOrd="0" presId="urn:microsoft.com/office/officeart/2005/8/layout/orgChart1"/>
    <dgm:cxn modelId="{603E0402-2CC5-48D7-A875-7FB98CB94E31}" type="presParOf" srcId="{901C6B73-E43C-41C1-AC96-8730E9E20D7E}" destId="{F0036EAF-3AFC-4CEB-9903-5C333CEE8666}" srcOrd="1" destOrd="0" presId="urn:microsoft.com/office/officeart/2005/8/layout/orgChart1"/>
    <dgm:cxn modelId="{AAC1AC68-E8E3-44C2-833D-EDEBE7539145}" type="presParOf" srcId="{C71BBF17-6D05-4EC5-B53E-ACBF2580936C}" destId="{F4129824-089E-4F66-BE6F-7BE1844AA730}" srcOrd="1" destOrd="0" presId="urn:microsoft.com/office/officeart/2005/8/layout/orgChart1"/>
    <dgm:cxn modelId="{D7AB6008-0A0C-476C-8CC1-890E9A3F9AC3}" type="presParOf" srcId="{F4129824-089E-4F66-BE6F-7BE1844AA730}" destId="{2265F6DE-39CC-4D5C-918C-DFE08B6C3D22}" srcOrd="0" destOrd="0" presId="urn:microsoft.com/office/officeart/2005/8/layout/orgChart1"/>
    <dgm:cxn modelId="{C318E6BD-DEF0-4404-8CD4-EA4DBED5B15C}" type="presParOf" srcId="{F4129824-089E-4F66-BE6F-7BE1844AA730}" destId="{7F5A0008-F33A-450F-81B7-245F79C97E00}" srcOrd="1" destOrd="0" presId="urn:microsoft.com/office/officeart/2005/8/layout/orgChart1"/>
    <dgm:cxn modelId="{ECACD2B0-63E4-4E06-81CF-484A74866BD2}" type="presParOf" srcId="{7F5A0008-F33A-450F-81B7-245F79C97E00}" destId="{8E090769-7B48-489E-95AD-2FF51D0D0035}" srcOrd="0" destOrd="0" presId="urn:microsoft.com/office/officeart/2005/8/layout/orgChart1"/>
    <dgm:cxn modelId="{511163EC-6607-49CB-8682-99881AED1D71}" type="presParOf" srcId="{8E090769-7B48-489E-95AD-2FF51D0D0035}" destId="{A57FC6B3-2C92-4B34-BBFB-AC4F59F79E95}" srcOrd="0" destOrd="0" presId="urn:microsoft.com/office/officeart/2005/8/layout/orgChart1"/>
    <dgm:cxn modelId="{518C1F18-E9B2-40A0-B1B4-D7C93B4FC3D0}" type="presParOf" srcId="{8E090769-7B48-489E-95AD-2FF51D0D0035}" destId="{183836FC-3E85-42CC-8213-39F06CA14C04}" srcOrd="1" destOrd="0" presId="urn:microsoft.com/office/officeart/2005/8/layout/orgChart1"/>
    <dgm:cxn modelId="{B27D565D-28CD-44A0-8111-8AC6CC520269}" type="presParOf" srcId="{7F5A0008-F33A-450F-81B7-245F79C97E00}" destId="{B2C24369-8F9F-473B-BC5E-FFE73066DDBE}" srcOrd="1" destOrd="0" presId="urn:microsoft.com/office/officeart/2005/8/layout/orgChart1"/>
    <dgm:cxn modelId="{DDA3A209-D9AF-4A55-8E9D-5FDCD1E3CE94}" type="presParOf" srcId="{7F5A0008-F33A-450F-81B7-245F79C97E00}" destId="{7D57D3BB-72C0-45B0-B099-0D79047402EE}" srcOrd="2" destOrd="0" presId="urn:microsoft.com/office/officeart/2005/8/layout/orgChart1"/>
    <dgm:cxn modelId="{8B120C79-59EE-4382-A595-A30EC368C7F4}" type="presParOf" srcId="{C71BBF17-6D05-4EC5-B53E-ACBF2580936C}" destId="{1AC9DD9D-ACDB-4187-9AE3-5DF2DAF814A6}" srcOrd="2" destOrd="0" presId="urn:microsoft.com/office/officeart/2005/8/layout/orgChart1"/>
    <dgm:cxn modelId="{ADEE39B9-AEA2-486D-945C-C80CF4D57FC0}" type="presParOf" srcId="{09C3D58E-5F1E-4192-940D-DB1F22679E2C}" destId="{88951505-5FEF-4735-9FC1-1C06D34C1D82}" srcOrd="2" destOrd="0" presId="urn:microsoft.com/office/officeart/2005/8/layout/orgChart1"/>
    <dgm:cxn modelId="{1D2A48F9-3632-4968-B74C-BE716FF459DA}" type="presParOf" srcId="{3AF8B5BA-B050-421C-AD6B-AE3C6ABE33FC}" destId="{F3075FE3-B233-451B-B953-9D66F48FD2FD}" srcOrd="2" destOrd="0" presId="urn:microsoft.com/office/officeart/2005/8/layout/orgChart1"/>
    <dgm:cxn modelId="{A16DF5F7-4EF3-423C-8ED3-64F034899153}" type="presParOf" srcId="{F3075FE3-B233-451B-B953-9D66F48FD2FD}" destId="{6FC5C40E-C706-451F-BD70-7A0B9239CF16}" srcOrd="0" destOrd="0" presId="urn:microsoft.com/office/officeart/2005/8/layout/orgChart1"/>
    <dgm:cxn modelId="{F27A63A7-ACBA-4BBD-A311-E0604350FE34}" type="presParOf" srcId="{F3075FE3-B233-451B-B953-9D66F48FD2FD}" destId="{2E7302D3-609C-4332-996E-E44F31E36D09}" srcOrd="1" destOrd="0" presId="urn:microsoft.com/office/officeart/2005/8/layout/orgChart1"/>
    <dgm:cxn modelId="{0C4A8A44-B203-4451-88C4-6875FAEF2DC0}" type="presParOf" srcId="{2E7302D3-609C-4332-996E-E44F31E36D09}" destId="{62508657-AB34-4483-A29B-C936CF8D66B6}" srcOrd="0" destOrd="0" presId="urn:microsoft.com/office/officeart/2005/8/layout/orgChart1"/>
    <dgm:cxn modelId="{8CDD43A6-892D-44FD-9B56-1AE968EC5C22}" type="presParOf" srcId="{62508657-AB34-4483-A29B-C936CF8D66B6}" destId="{F7432422-1610-45B9-A586-B0E2D01EFE0A}" srcOrd="0" destOrd="0" presId="urn:microsoft.com/office/officeart/2005/8/layout/orgChart1"/>
    <dgm:cxn modelId="{361A9BE8-E618-4462-A96E-B88780287C3D}" type="presParOf" srcId="{62508657-AB34-4483-A29B-C936CF8D66B6}" destId="{704EA792-FDB0-4DF5-ADB1-1554BCA79DA7}" srcOrd="1" destOrd="0" presId="urn:microsoft.com/office/officeart/2005/8/layout/orgChart1"/>
    <dgm:cxn modelId="{07F71C13-CCE0-4A5D-A0E8-3CBBA300BA33}" type="presParOf" srcId="{2E7302D3-609C-4332-996E-E44F31E36D09}" destId="{ED39578C-97A5-4147-BDE1-DEA9A08905C2}" srcOrd="1" destOrd="0" presId="urn:microsoft.com/office/officeart/2005/8/layout/orgChart1"/>
    <dgm:cxn modelId="{477BAA1F-9FFD-4D04-A139-5C7C7EAB8F8B}" type="presParOf" srcId="{2E7302D3-609C-4332-996E-E44F31E36D09}" destId="{BB432451-CCB3-48A3-A6F2-D79191B8BA39}" srcOrd="2" destOrd="0" presId="urn:microsoft.com/office/officeart/2005/8/layout/orgChart1"/>
    <dgm:cxn modelId="{073B4B22-737E-4DF8-AEC9-0D335581BBC3}" type="presParOf" srcId="{7C11D279-2440-4CD1-ACA2-B9443317E7F8}" destId="{20ABCD38-CB37-4898-BD2C-1E0881AE1F98}" srcOrd="2" destOrd="0" presId="urn:microsoft.com/office/officeart/2005/8/layout/orgChart1"/>
    <dgm:cxn modelId="{FF5B9728-1928-46B9-99A6-3778396C0F79}" type="presParOf" srcId="{8057957B-1C97-42FF-BDC7-6E8B7BD1C692}" destId="{68592097-6B31-450C-BB48-A991ECCC1E0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C5C40E-C706-451F-BD70-7A0B9239CF16}">
      <dsp:nvSpPr>
        <dsp:cNvPr id="0" name=""/>
        <dsp:cNvSpPr/>
      </dsp:nvSpPr>
      <dsp:spPr>
        <a:xfrm>
          <a:off x="8991376" y="4661122"/>
          <a:ext cx="254484" cy="1114885"/>
        </a:xfrm>
        <a:custGeom>
          <a:avLst/>
          <a:gdLst/>
          <a:ahLst/>
          <a:cxnLst/>
          <a:rect l="0" t="0" r="0" b="0"/>
          <a:pathLst>
            <a:path>
              <a:moveTo>
                <a:pt x="254484" y="0"/>
              </a:moveTo>
              <a:lnTo>
                <a:pt x="254484" y="1114885"/>
              </a:lnTo>
              <a:lnTo>
                <a:pt x="0" y="11148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5F6DE-39CC-4D5C-918C-DFE08B6C3D22}">
      <dsp:nvSpPr>
        <dsp:cNvPr id="0" name=""/>
        <dsp:cNvSpPr/>
      </dsp:nvSpPr>
      <dsp:spPr>
        <a:xfrm>
          <a:off x="9742712" y="9823526"/>
          <a:ext cx="363549" cy="1114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885"/>
              </a:lnTo>
              <a:lnTo>
                <a:pt x="363549" y="11148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3A967C-5B54-4649-9F3D-BCD2CB7C0FA1}">
      <dsp:nvSpPr>
        <dsp:cNvPr id="0" name=""/>
        <dsp:cNvSpPr/>
      </dsp:nvSpPr>
      <dsp:spPr>
        <a:xfrm>
          <a:off x="9245861" y="8102724"/>
          <a:ext cx="1466316" cy="508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84"/>
              </a:lnTo>
              <a:lnTo>
                <a:pt x="1466316" y="254484"/>
              </a:lnTo>
              <a:lnTo>
                <a:pt x="1466316" y="5089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D8E27-2FD5-4A82-857E-BCD6E3B08314}">
      <dsp:nvSpPr>
        <dsp:cNvPr id="0" name=""/>
        <dsp:cNvSpPr/>
      </dsp:nvSpPr>
      <dsp:spPr>
        <a:xfrm>
          <a:off x="6810079" y="9823526"/>
          <a:ext cx="363549" cy="1114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885"/>
              </a:lnTo>
              <a:lnTo>
                <a:pt x="363549" y="11148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F3766-79AE-49B5-AEDF-480B257FF059}">
      <dsp:nvSpPr>
        <dsp:cNvPr id="0" name=""/>
        <dsp:cNvSpPr/>
      </dsp:nvSpPr>
      <dsp:spPr>
        <a:xfrm>
          <a:off x="7779544" y="8102724"/>
          <a:ext cx="1466316" cy="508969"/>
        </a:xfrm>
        <a:custGeom>
          <a:avLst/>
          <a:gdLst/>
          <a:ahLst/>
          <a:cxnLst/>
          <a:rect l="0" t="0" r="0" b="0"/>
          <a:pathLst>
            <a:path>
              <a:moveTo>
                <a:pt x="1466316" y="0"/>
              </a:moveTo>
              <a:lnTo>
                <a:pt x="1466316" y="254484"/>
              </a:lnTo>
              <a:lnTo>
                <a:pt x="0" y="254484"/>
              </a:lnTo>
              <a:lnTo>
                <a:pt x="0" y="5089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ECABC6-DC43-4112-A3AC-6557FE3814AD}">
      <dsp:nvSpPr>
        <dsp:cNvPr id="0" name=""/>
        <dsp:cNvSpPr/>
      </dsp:nvSpPr>
      <dsp:spPr>
        <a:xfrm>
          <a:off x="9200141" y="4661122"/>
          <a:ext cx="91440" cy="222977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97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6582A-A320-454A-8EA3-D707E30ADCFE}">
      <dsp:nvSpPr>
        <dsp:cNvPr id="0" name=""/>
        <dsp:cNvSpPr/>
      </dsp:nvSpPr>
      <dsp:spPr>
        <a:xfrm>
          <a:off x="9200141" y="2940320"/>
          <a:ext cx="91440" cy="5089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0896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F7F26F-3BD4-447D-8B79-A92425194692}">
      <dsp:nvSpPr>
        <dsp:cNvPr id="0" name=""/>
        <dsp:cNvSpPr/>
      </dsp:nvSpPr>
      <dsp:spPr>
        <a:xfrm>
          <a:off x="6959294" y="1219519"/>
          <a:ext cx="2286566" cy="5089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484"/>
              </a:lnTo>
              <a:lnTo>
                <a:pt x="2286566" y="254484"/>
              </a:lnTo>
              <a:lnTo>
                <a:pt x="2286566" y="50896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558DD-449C-4211-ACD3-DAB71AF6BB70}">
      <dsp:nvSpPr>
        <dsp:cNvPr id="0" name=""/>
        <dsp:cNvSpPr/>
      </dsp:nvSpPr>
      <dsp:spPr>
        <a:xfrm>
          <a:off x="3012489" y="4661122"/>
          <a:ext cx="622589" cy="6277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77289"/>
              </a:lnTo>
              <a:lnTo>
                <a:pt x="622589" y="627728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607E8-D04D-40C4-BA8C-2424F2C154A9}">
      <dsp:nvSpPr>
        <dsp:cNvPr id="0" name=""/>
        <dsp:cNvSpPr/>
      </dsp:nvSpPr>
      <dsp:spPr>
        <a:xfrm>
          <a:off x="3012489" y="4661122"/>
          <a:ext cx="622589" cy="4556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56488"/>
              </a:lnTo>
              <a:lnTo>
                <a:pt x="622589" y="455648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DE804-9344-4637-9C62-6469D719E132}">
      <dsp:nvSpPr>
        <dsp:cNvPr id="0" name=""/>
        <dsp:cNvSpPr/>
      </dsp:nvSpPr>
      <dsp:spPr>
        <a:xfrm>
          <a:off x="3012489" y="4661122"/>
          <a:ext cx="622589" cy="2835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5686"/>
              </a:lnTo>
              <a:lnTo>
                <a:pt x="622589" y="283568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7B105-32F2-4F9E-8A6D-973C67F9FF91}">
      <dsp:nvSpPr>
        <dsp:cNvPr id="0" name=""/>
        <dsp:cNvSpPr/>
      </dsp:nvSpPr>
      <dsp:spPr>
        <a:xfrm>
          <a:off x="3012489" y="4661122"/>
          <a:ext cx="622589" cy="11148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4885"/>
              </a:lnTo>
              <a:lnTo>
                <a:pt x="622589" y="111488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74CC44-210B-4109-A3FF-1E48AFD34B42}">
      <dsp:nvSpPr>
        <dsp:cNvPr id="0" name=""/>
        <dsp:cNvSpPr/>
      </dsp:nvSpPr>
      <dsp:spPr>
        <a:xfrm>
          <a:off x="4627008" y="2897894"/>
          <a:ext cx="91440" cy="551395"/>
        </a:xfrm>
        <a:custGeom>
          <a:avLst/>
          <a:gdLst/>
          <a:ahLst/>
          <a:cxnLst/>
          <a:rect l="0" t="0" r="0" b="0"/>
          <a:pathLst>
            <a:path>
              <a:moveTo>
                <a:pt x="85661" y="0"/>
              </a:moveTo>
              <a:lnTo>
                <a:pt x="85661" y="296910"/>
              </a:lnTo>
              <a:lnTo>
                <a:pt x="45720" y="296910"/>
              </a:lnTo>
              <a:lnTo>
                <a:pt x="45720" y="5513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77EB7-DEF7-46D1-B3BB-B91BEB854F80}">
      <dsp:nvSpPr>
        <dsp:cNvPr id="0" name=""/>
        <dsp:cNvSpPr/>
      </dsp:nvSpPr>
      <dsp:spPr>
        <a:xfrm>
          <a:off x="4712670" y="1219519"/>
          <a:ext cx="2246624" cy="466543"/>
        </a:xfrm>
        <a:custGeom>
          <a:avLst/>
          <a:gdLst/>
          <a:ahLst/>
          <a:cxnLst/>
          <a:rect l="0" t="0" r="0" b="0"/>
          <a:pathLst>
            <a:path>
              <a:moveTo>
                <a:pt x="2246624" y="0"/>
              </a:moveTo>
              <a:lnTo>
                <a:pt x="2246624" y="212058"/>
              </a:lnTo>
              <a:lnTo>
                <a:pt x="0" y="212058"/>
              </a:lnTo>
              <a:lnTo>
                <a:pt x="0" y="4665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0F2A0B-79B8-418C-AA9F-3315815F52CD}">
      <dsp:nvSpPr>
        <dsp:cNvPr id="0" name=""/>
        <dsp:cNvSpPr/>
      </dsp:nvSpPr>
      <dsp:spPr>
        <a:xfrm>
          <a:off x="4225111" y="7687"/>
          <a:ext cx="5468367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&lt;mapml-viewer&gt;</a:t>
          </a:r>
          <a:endParaRPr lang="en-CA" sz="3200" kern="1200"/>
        </a:p>
      </dsp:txBody>
      <dsp:txXfrm>
        <a:off x="4225111" y="7687"/>
        <a:ext cx="5468367" cy="1211831"/>
      </dsp:txXfrm>
    </dsp:sp>
    <dsp:sp modelId="{0E78EC97-DC3D-4A0C-8C6E-95099ED0E0E8}">
      <dsp:nvSpPr>
        <dsp:cNvPr id="0" name=""/>
        <dsp:cNvSpPr/>
      </dsp:nvSpPr>
      <dsp:spPr>
        <a:xfrm>
          <a:off x="3500838" y="1686062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&lt;layer-&gt;</a:t>
          </a:r>
          <a:endParaRPr lang="en-CA" sz="3200" kern="1200"/>
        </a:p>
      </dsp:txBody>
      <dsp:txXfrm>
        <a:off x="3500838" y="1686062"/>
        <a:ext cx="2423663" cy="1211831"/>
      </dsp:txXfrm>
    </dsp:sp>
    <dsp:sp modelId="{038D3913-D516-4EC5-BD1B-06382FDADD31}">
      <dsp:nvSpPr>
        <dsp:cNvPr id="0" name=""/>
        <dsp:cNvSpPr/>
      </dsp:nvSpPr>
      <dsp:spPr>
        <a:xfrm>
          <a:off x="2597430" y="3449290"/>
          <a:ext cx="4150597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1" kern="1200"/>
            <a:t>Inline MapML content</a:t>
          </a:r>
          <a:endParaRPr lang="en-CA" sz="3200" b="0" i="1" kern="1200"/>
        </a:p>
      </dsp:txBody>
      <dsp:txXfrm>
        <a:off x="2597430" y="3449290"/>
        <a:ext cx="4150597" cy="1211831"/>
      </dsp:txXfrm>
    </dsp:sp>
    <dsp:sp modelId="{4ED1431E-ED0B-4352-8C6E-3F53B9439393}">
      <dsp:nvSpPr>
        <dsp:cNvPr id="0" name=""/>
        <dsp:cNvSpPr/>
      </dsp:nvSpPr>
      <dsp:spPr>
        <a:xfrm>
          <a:off x="3635079" y="5170091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&lt;map-extent&gt;</a:t>
          </a:r>
          <a:endParaRPr lang="en-CA" sz="3200" b="0" i="1" kern="1200"/>
        </a:p>
      </dsp:txBody>
      <dsp:txXfrm>
        <a:off x="3635079" y="5170091"/>
        <a:ext cx="2423663" cy="1211831"/>
      </dsp:txXfrm>
    </dsp:sp>
    <dsp:sp modelId="{7AC51EDE-730F-4405-A301-203C20838194}">
      <dsp:nvSpPr>
        <dsp:cNvPr id="0" name=""/>
        <dsp:cNvSpPr/>
      </dsp:nvSpPr>
      <dsp:spPr>
        <a:xfrm>
          <a:off x="3635079" y="6890892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&lt;map-feature&gt;</a:t>
          </a:r>
          <a:endParaRPr lang="en-CA" sz="3200" kern="1200"/>
        </a:p>
      </dsp:txBody>
      <dsp:txXfrm>
        <a:off x="3635079" y="6890892"/>
        <a:ext cx="2423663" cy="1211831"/>
      </dsp:txXfrm>
    </dsp:sp>
    <dsp:sp modelId="{D5B32657-29BD-446B-BDF5-43300DB692DA}">
      <dsp:nvSpPr>
        <dsp:cNvPr id="0" name=""/>
        <dsp:cNvSpPr/>
      </dsp:nvSpPr>
      <dsp:spPr>
        <a:xfrm>
          <a:off x="3635079" y="8611694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&lt;map-tile&gt;</a:t>
          </a:r>
          <a:endParaRPr lang="en-CA" sz="3200" kern="1200"/>
        </a:p>
      </dsp:txBody>
      <dsp:txXfrm>
        <a:off x="3635079" y="8611694"/>
        <a:ext cx="2423663" cy="1211831"/>
      </dsp:txXfrm>
    </dsp:sp>
    <dsp:sp modelId="{AAACEFBA-5C00-4831-8F98-DCF60740BD3A}">
      <dsp:nvSpPr>
        <dsp:cNvPr id="0" name=""/>
        <dsp:cNvSpPr/>
      </dsp:nvSpPr>
      <dsp:spPr>
        <a:xfrm>
          <a:off x="3635079" y="10332495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/>
            <a:t>MapML metadata</a:t>
          </a:r>
          <a:endParaRPr lang="en-CA" sz="3200" kern="1200"/>
        </a:p>
      </dsp:txBody>
      <dsp:txXfrm>
        <a:off x="3635079" y="10332495"/>
        <a:ext cx="2423663" cy="1211831"/>
      </dsp:txXfrm>
    </dsp:sp>
    <dsp:sp modelId="{DF33D101-6EEB-43E3-BADA-EC576C51E714}">
      <dsp:nvSpPr>
        <dsp:cNvPr id="0" name=""/>
        <dsp:cNvSpPr/>
      </dsp:nvSpPr>
      <dsp:spPr>
        <a:xfrm>
          <a:off x="8034029" y="1728488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&lt;layer- </a:t>
          </a:r>
          <a:r>
            <a:rPr lang="en-US" sz="3200" kern="1200" err="1"/>
            <a:t>src</a:t>
          </a:r>
          <a:r>
            <a:rPr lang="en-US" sz="3200" kern="1200"/>
            <a:t>=“…”&gt;</a:t>
          </a:r>
          <a:endParaRPr lang="en-CA" sz="3200" kern="1200"/>
        </a:p>
      </dsp:txBody>
      <dsp:txXfrm>
        <a:off x="8034029" y="1728488"/>
        <a:ext cx="2423663" cy="1211831"/>
      </dsp:txXfrm>
    </dsp:sp>
    <dsp:sp modelId="{25FB7C1A-C206-4A24-A58A-D156FA1E5EE8}">
      <dsp:nvSpPr>
        <dsp:cNvPr id="0" name=""/>
        <dsp:cNvSpPr/>
      </dsp:nvSpPr>
      <dsp:spPr>
        <a:xfrm>
          <a:off x="7439807" y="3449290"/>
          <a:ext cx="3612107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/>
            <a:t>Remote MapML content</a:t>
          </a:r>
          <a:endParaRPr lang="en-CA" sz="3200" i="1" kern="1200"/>
        </a:p>
      </dsp:txBody>
      <dsp:txXfrm>
        <a:off x="7439807" y="3449290"/>
        <a:ext cx="3612107" cy="1211831"/>
      </dsp:txXfrm>
    </dsp:sp>
    <dsp:sp modelId="{5F9ABD31-C10A-434A-960E-39261077CE63}">
      <dsp:nvSpPr>
        <dsp:cNvPr id="0" name=""/>
        <dsp:cNvSpPr/>
      </dsp:nvSpPr>
      <dsp:spPr>
        <a:xfrm>
          <a:off x="8034029" y="6890892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&lt;mapml- </a:t>
          </a:r>
          <a:r>
            <a:rPr lang="en-US" sz="3200" kern="1200" err="1"/>
            <a:t>xmlns</a:t>
          </a:r>
          <a:r>
            <a:rPr lang="en-US" sz="3200" kern="1200"/>
            <a:t>=“…”&gt;</a:t>
          </a:r>
          <a:endParaRPr lang="en-CA" sz="3200" kern="1200"/>
        </a:p>
      </dsp:txBody>
      <dsp:txXfrm>
        <a:off x="8034029" y="6890892"/>
        <a:ext cx="2423663" cy="1211831"/>
      </dsp:txXfrm>
    </dsp:sp>
    <dsp:sp modelId="{E2C3364E-37D6-4025-B82B-82E244763270}">
      <dsp:nvSpPr>
        <dsp:cNvPr id="0" name=""/>
        <dsp:cNvSpPr/>
      </dsp:nvSpPr>
      <dsp:spPr>
        <a:xfrm>
          <a:off x="6567712" y="8611694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&lt;map-head&gt;</a:t>
          </a:r>
          <a:endParaRPr lang="en-CA" sz="3200" kern="1200"/>
        </a:p>
      </dsp:txBody>
      <dsp:txXfrm>
        <a:off x="6567712" y="8611694"/>
        <a:ext cx="2423663" cy="1211831"/>
      </dsp:txXfrm>
    </dsp:sp>
    <dsp:sp modelId="{D6ADF504-D91C-40A5-870D-991A8A1403B7}">
      <dsp:nvSpPr>
        <dsp:cNvPr id="0" name=""/>
        <dsp:cNvSpPr/>
      </dsp:nvSpPr>
      <dsp:spPr>
        <a:xfrm>
          <a:off x="7173628" y="10332495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/>
            <a:t>MapML metadata</a:t>
          </a:r>
          <a:endParaRPr lang="en-CA" sz="3200" i="1" kern="1200"/>
        </a:p>
      </dsp:txBody>
      <dsp:txXfrm>
        <a:off x="7173628" y="10332495"/>
        <a:ext cx="2423663" cy="1211831"/>
      </dsp:txXfrm>
    </dsp:sp>
    <dsp:sp modelId="{A3B5D7B0-9194-4359-BBA8-87BF0930C410}">
      <dsp:nvSpPr>
        <dsp:cNvPr id="0" name=""/>
        <dsp:cNvSpPr/>
      </dsp:nvSpPr>
      <dsp:spPr>
        <a:xfrm>
          <a:off x="9500346" y="8611694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&lt;map-body&gt;</a:t>
          </a:r>
          <a:endParaRPr lang="en-CA" sz="3200" kern="1200"/>
        </a:p>
      </dsp:txBody>
      <dsp:txXfrm>
        <a:off x="9500346" y="8611694"/>
        <a:ext cx="2423663" cy="1211831"/>
      </dsp:txXfrm>
    </dsp:sp>
    <dsp:sp modelId="{A57FC6B3-2C92-4B34-BBFB-AC4F59F79E95}">
      <dsp:nvSpPr>
        <dsp:cNvPr id="0" name=""/>
        <dsp:cNvSpPr/>
      </dsp:nvSpPr>
      <dsp:spPr>
        <a:xfrm>
          <a:off x="10106262" y="10332495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/>
            <a:t>MapML content</a:t>
          </a:r>
          <a:endParaRPr lang="en-CA" sz="3200" i="1" kern="1200"/>
        </a:p>
      </dsp:txBody>
      <dsp:txXfrm>
        <a:off x="10106262" y="10332495"/>
        <a:ext cx="2423663" cy="1211831"/>
      </dsp:txXfrm>
    </dsp:sp>
    <dsp:sp modelId="{F7432422-1610-45B9-A586-B0E2D01EFE0A}">
      <dsp:nvSpPr>
        <dsp:cNvPr id="0" name=""/>
        <dsp:cNvSpPr/>
      </dsp:nvSpPr>
      <dsp:spPr>
        <a:xfrm>
          <a:off x="6567712" y="5170091"/>
          <a:ext cx="2423663" cy="12118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&lt;!DOCTYPE mapml&gt;</a:t>
          </a:r>
          <a:endParaRPr lang="en-CA" sz="3200" kern="1200"/>
        </a:p>
      </dsp:txBody>
      <dsp:txXfrm>
        <a:off x="6567712" y="5170091"/>
        <a:ext cx="2423663" cy="1211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96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Features (and tiles) have their “own” elements in MapML.  Such content can be included directly inline in layers (shown) or in remote layers.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Feature requests can be templated like WMS requests, via the &lt;map-link rel=“features” type=“text/mapml” </a:t>
            </a:r>
            <a:r>
              <a:rPr lang="en-US" dirty="0" err="1"/>
              <a:t>tref</a:t>
            </a:r>
            <a:r>
              <a:rPr lang="en-US" dirty="0"/>
              <a:t>=“…”&gt; construct.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theory, features and tiles can be mixed into a single document.  In practice, we still need to evaluate how useful this is.  It’s potentially useful in a WMS when requesting vector tiles to be able to intermix raster tiles, if a particular data set can’t be represented as vectors.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507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HTML documents are where you begin, with (MapML) elements and attributes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Including an accessible map in HTML should be “beginner-level” coding (view-source-copy-paste </a:t>
            </a:r>
            <a:r>
              <a:rPr lang="en-US" dirty="0" err="1"/>
              <a:t>ftw</a:t>
            </a:r>
            <a:r>
              <a:rPr lang="en-US" dirty="0"/>
              <a:t>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with HTML, progress to CSS and eventually to JavaScript programming of the HTML/MapML DOM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MapML DOM is what developers will work with to customize their maps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D10E6-375C-4595-B69D-0AB6BF1470DB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314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2471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30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1103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534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Geospatial data can be viewed in a web page as one or more map viewport(s) on the document canvas, or as a single or multi-page Web application, by using the &lt;mapml-viewer&gt; element as many times as required.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Viewer is conceptually like the video or audio element: a set of built-in controls are presented but can be turned off individually or as a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Controls are keyboard accessible, navigable with tab / shift-tab.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Controls are not style-able – if you need to style controls, you’ll need to create your own (this is why you can toggle them).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set of all map features, across all layers, is a single tab stop.  Individual features are also interactive and keyboard navigable, via arrow keys / space / enter.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viewer has a default projection – OSMTILE (“Web Mercator”).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78128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map can have zero or more layers of content.  For map layers, fewer is more.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Layers are optionally exposed to the user through the layer control, in DOM order: closest to / furthest from document start, parsing in sequence based on distance from document start.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contrast to the layer control, later-parsed layers render on top of and potentially obscure earlier-parsed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Layers contain one ‘level’ of content (metadata, map-feature(s) and/or map-extent(s))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map-extent is a templated / form construct that fetches remote map content that potentially covers and obscures earlier content (depending on the nature of the content).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Map-extent is exposed in the layer control ‘under’ layers; individual features are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Layers can also contain feature collections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Layer content is rendered according to the painter’s model, with later-parsed content rendering on top of and potentially obscuring earlier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map feature keyboard navigation, layers are ignored / features are treated as though they all come from a single layer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3727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Tiles were the original concession of geospatial software to web architecture, enabling as they did, access to identifiable resources informally associated to the Earth.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Tiled Coordinate Reference System concept takes this concession one step further, formally binding an instance of a CRS with an instance of a tile matrix set into a single well-known value of “projection” e.g. OSMTILE.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GeoServer make it possible to access MapML through the WMS / WMTS / WFS interfaces, by defining “MapML” as a CRS “Authority”, which enables obtaining MapML via the GetMap / GetTile / GetFeature interfaces because you can use ‘srsName=</a:t>
            </a:r>
            <a:r>
              <a:rPr lang="en-US" dirty="0" err="1"/>
              <a:t>MapML:OSMTILE</a:t>
            </a:r>
            <a:r>
              <a:rPr lang="en-US" dirty="0"/>
              <a:t>’, for instance.  GeoServer manages the association between the TMS and EPSG CRS internally.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a few (either well-known or proof-of-concept) TCRS defined by the MapML specification, and there are “Custom TCRS”, which can be defined and used by web developers.</a:t>
            </a:r>
          </a:p>
        </p:txBody>
      </p:sp>
    </p:spTree>
    <p:extLst>
      <p:ext uri="{BB962C8B-B14F-4D97-AF65-F5344CB8AC3E}">
        <p14:creationId xmlns:p14="http://schemas.microsoft.com/office/powerpoint/2010/main" val="20365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get the MapML client &lt;mapml-viewer&gt; to make whole-map requests, use the &lt;map-extent&gt; element, with child &lt;map-input&gt; and &lt;map-link&gt; elements structured to describe the whole viewport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structure can be best understood by examining how a WMS GetMap for an image-based map layer can be templated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7031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Tiles are </a:t>
            </a:r>
            <a:r>
              <a:rPr lang="en-US" u="sng" dirty="0"/>
              <a:t>usually</a:t>
            </a:r>
            <a:r>
              <a:rPr lang="en-US" dirty="0"/>
              <a:t> “virtual” in MapML, in the sense that they are </a:t>
            </a:r>
            <a:r>
              <a:rPr lang="en-US" u="sng" dirty="0"/>
              <a:t>usually</a:t>
            </a:r>
            <a:r>
              <a:rPr lang="en-US" dirty="0"/>
              <a:t> rendered in their mosaiced location without an explicit &lt;map-tile&gt; element</a:t>
            </a:r>
          </a:p>
          <a:p>
            <a:r>
              <a:rPr lang="en-US" dirty="0"/>
              <a:t>Tiles are requested of the server using the same templating elements as whole-map requests: the &lt;map-extent&gt;, &lt;map-input&gt; and &lt;map-link&gt; elements.</a:t>
            </a:r>
          </a:p>
          <a:p>
            <a:r>
              <a:rPr lang="en-US" dirty="0"/>
              <a:t>Tiles can be constructed by WMS GetMap requests with &lt;map-input&gt; and &lt;map-link&gt;s properly arranged, or requested individually via template to cover the viewport</a:t>
            </a:r>
          </a:p>
          <a:p>
            <a:r>
              <a:rPr lang="en-US" dirty="0"/>
              <a:t>HTML encoding is shown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9305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900"/>
              </a:spcBef>
              <a:defRPr/>
            </a:lvl1pPr>
            <a:lvl2pPr>
              <a:lnSpc>
                <a:spcPct val="100000"/>
              </a:lnSpc>
              <a:spcBef>
                <a:spcPts val="900"/>
              </a:spcBef>
              <a:defRPr/>
            </a:lvl2pPr>
            <a:lvl3pPr marL="1219200" indent="0">
              <a:lnSpc>
                <a:spcPct val="100000"/>
              </a:lnSpc>
              <a:spcBef>
                <a:spcPts val="900"/>
              </a:spcBef>
              <a:buNone/>
              <a:defRPr/>
            </a:lvl3pPr>
            <a:lvl4pPr marL="1828800" indent="0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/>
            </a:lvl4pPr>
            <a:lvl5pPr>
              <a:lnSpc>
                <a:spcPct val="100000"/>
              </a:lnSpc>
              <a:spcBef>
                <a:spcPts val="900"/>
              </a:spcBef>
              <a:defRPr/>
            </a:lvl5pPr>
          </a:lstStyle>
          <a:p>
            <a:r>
              <a:rPr dirty="0"/>
              <a:t>Slide bullet text</a:t>
            </a:r>
            <a:endParaRPr lang="en-US" dirty="0"/>
          </a:p>
          <a:p>
            <a:pPr lvl="1"/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56168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3200401"/>
            <a:ext cx="10769600" cy="905192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19200" y="12712701"/>
            <a:ext cx="5689600" cy="730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181C5C03-202B-4764-800D-CA8226DFE13C}" type="datetimeFigureOut">
              <a:rPr lang="en-US"/>
              <a:pPr>
                <a:defRPr/>
              </a:pPr>
              <a:t>6/11/2024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072336" y="12955638"/>
            <a:ext cx="495327" cy="48731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155F767-2CF0-40F9-BE72-0224D4E94CC5}" type="slidenum">
              <a:rPr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8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email">
            <a:alphaModFix amt="28042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Copyright © </a:t>
            </a:r>
            <a:r>
              <a:rPr lang="en-US" dirty="0"/>
              <a:t>2024</a:t>
            </a:r>
            <a:r>
              <a:rPr dirty="0"/>
              <a:t>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1328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826327"/>
            <a:ext cx="21971000" cy="9678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Slide bullet text</a:t>
            </a:r>
            <a:endParaRPr lang="en-US" dirty="0"/>
          </a:p>
          <a:p>
            <a:pPr lvl="1"/>
            <a:endParaRPr dirty="0"/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07FA15-36A9-3AC6-2B64-84BFDE86CF2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22393275" y="63500"/>
            <a:ext cx="196215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UNCLASSIFIED - NON CLASSIFIÉ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2" r:id="rId3"/>
    <p:sldLayoutId id="2147483673" r:id="rId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 typeface="Arial" panose="020B0604020202020204" pitchFamily="34" charset="0"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100000"/>
        </a:lnSpc>
        <a:spcBef>
          <a:spcPts val="9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maps4html.org/web-map-doc/docs/api/mapml-viewer-ap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4html.org/experiments/" TargetMode="External"/><Relationship Id="rId2" Type="http://schemas.openxmlformats.org/officeDocument/2006/relationships/hyperlink" Target="https://maps4html.org/web-map-doc/doc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geoserver.org/latest/en/user/extensions/mapml/index.html" TargetMode="External"/><Relationship Id="rId4" Type="http://schemas.openxmlformats.org/officeDocument/2006/relationships/hyperlink" Target="https://geo.ca/initiatives/canadian-geospatial-data-infrastructure/mapm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.ca/initiatives/canadian-geospatial-data-infrastructure/mapm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636979"/>
          </a:xfrm>
        </p:spPr>
        <p:txBody>
          <a:bodyPr anchor="b">
            <a:noAutofit/>
          </a:bodyPr>
          <a:lstStyle/>
          <a:p>
            <a:r>
              <a:rPr lang="en-AU" sz="2800" noProof="0" dirty="0"/>
              <a:t>Peter Rushforth</a:t>
            </a:r>
          </a:p>
          <a:p>
            <a:r>
              <a:rPr lang="en-AU" sz="2800" noProof="0" dirty="0"/>
              <a:t>13 June 2024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21D2CE1-2D70-9089-C744-0E3430FBD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58" y="3527491"/>
            <a:ext cx="14035938" cy="4648201"/>
          </a:xfrm>
        </p:spPr>
        <p:txBody>
          <a:bodyPr/>
          <a:lstStyle/>
          <a:p>
            <a:r>
              <a:rPr lang="en-AU" dirty="0"/>
              <a:t>MapML – OGC API Integration</a:t>
            </a:r>
            <a:endParaRPr lang="en-AU" noProof="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1206500" y="8162925"/>
            <a:ext cx="21971000" cy="1905000"/>
          </a:xfrm>
        </p:spPr>
        <p:txBody>
          <a:bodyPr>
            <a:normAutofit/>
          </a:bodyPr>
          <a:lstStyle/>
          <a:p>
            <a:r>
              <a:rPr lang="en-AU" noProof="0" dirty="0"/>
              <a:t>OGC Open Standards Code Sprint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79BA-E55A-B02B-8B5D-F425FB1C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  <a:endParaRPr lang="en-C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E372A0E-C6BF-D8D5-A512-91937BE56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090807"/>
            <a:ext cx="112445800" cy="9718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200" dirty="0"/>
              <a:t>&lt;layer- checked&gt;</a:t>
            </a:r>
          </a:p>
          <a:p>
            <a:pPr marL="0" indent="0">
              <a:buNone/>
            </a:pPr>
            <a:r>
              <a:rPr lang="en-CA" sz="3200" dirty="0"/>
              <a:t>  &lt;map-meta content="CBMTILE" name="projection"&gt;&lt;/map-meta&gt;</a:t>
            </a:r>
          </a:p>
          <a:p>
            <a:pPr marL="0" indent="0">
              <a:buNone/>
            </a:pPr>
            <a:r>
              <a:rPr lang="en-CA" sz="3200" dirty="0"/>
              <a:t>  &lt;map-style&gt; .</a:t>
            </a:r>
            <a:r>
              <a:rPr lang="en-CA" sz="3200" dirty="0" err="1"/>
              <a:t>nrcan</a:t>
            </a:r>
            <a:r>
              <a:rPr lang="en-CA" sz="3200" dirty="0"/>
              <a:t> { fill: #0F7D21; stroke: #0F7D21; } &lt;/map-style&gt;</a:t>
            </a:r>
          </a:p>
          <a:p>
            <a:pPr marL="0" indent="0">
              <a:buNone/>
            </a:pPr>
            <a:r>
              <a:rPr lang="en-CA" sz="3200" dirty="0"/>
              <a:t>  &lt;map-title&gt;Natural Resources Canada&lt;/map-title&gt;</a:t>
            </a:r>
          </a:p>
          <a:p>
            <a:pPr marL="0" indent="0">
              <a:buNone/>
            </a:pPr>
            <a:r>
              <a:rPr lang="en-CA" sz="3200" dirty="0"/>
              <a:t>  &lt;map-meta name="extent“ content="top-left-easting=1505560, top-left-northing=-169328, bottom-right-easting=1515807, bottom-right-northing=-175352“&gt;&lt;/map-meta&gt;</a:t>
            </a:r>
          </a:p>
          <a:p>
            <a:pPr marL="0" indent="0">
              <a:buNone/>
            </a:pPr>
            <a:r>
              <a:rPr lang="en-CA" sz="3200" dirty="0"/>
              <a:t>  &lt;map-feature id="</a:t>
            </a:r>
            <a:r>
              <a:rPr lang="en-CA" sz="3200" dirty="0" err="1"/>
              <a:t>NRCanHQ</a:t>
            </a:r>
            <a:r>
              <a:rPr lang="en-CA" sz="3200" dirty="0"/>
              <a:t>" max="26" min="2" zoom="17"&gt;</a:t>
            </a:r>
          </a:p>
          <a:p>
            <a:pPr marL="0" indent="0">
              <a:buNone/>
            </a:pPr>
            <a:r>
              <a:rPr lang="en-CA" sz="3200" dirty="0"/>
              <a:t>    &lt;map-featurecaption&gt;Natural Resources Canada Headquarters&lt;/map-featurecaption&gt;</a:t>
            </a:r>
          </a:p>
          <a:p>
            <a:pPr marL="0" indent="0">
              <a:buNone/>
            </a:pPr>
            <a:r>
              <a:rPr lang="en-CA" sz="3200" dirty="0"/>
              <a:t>    &lt;map-properties&gt;</a:t>
            </a:r>
          </a:p>
          <a:p>
            <a:pPr marL="0" indent="0">
              <a:buNone/>
            </a:pPr>
            <a:r>
              <a:rPr lang="en-CA" sz="3200" dirty="0"/>
              <a:t>      &lt;h2&gt;Natural Resources Canada&lt;/h2&gt;</a:t>
            </a:r>
          </a:p>
          <a:p>
            <a:pPr marL="0" indent="0">
              <a:buNone/>
            </a:pPr>
            <a:r>
              <a:rPr lang="en-CA" sz="3200" dirty="0"/>
              <a:t>    &lt;/map-properties&gt;</a:t>
            </a:r>
          </a:p>
          <a:p>
            <a:pPr marL="0" indent="0">
              <a:buNone/>
            </a:pPr>
            <a:r>
              <a:rPr lang="en-CA" sz="3200" dirty="0"/>
              <a:t>    &lt;map-geometry cs="</a:t>
            </a:r>
            <a:r>
              <a:rPr lang="en-CA" sz="3200" dirty="0" err="1"/>
              <a:t>gcrs</a:t>
            </a:r>
            <a:r>
              <a:rPr lang="en-CA" sz="3200" dirty="0"/>
              <a:t>"&gt;</a:t>
            </a:r>
          </a:p>
          <a:p>
            <a:pPr marL="0" indent="0">
              <a:buNone/>
            </a:pPr>
            <a:r>
              <a:rPr lang="en-CA" sz="3200" dirty="0"/>
              <a:t>      &lt;map-point class="</a:t>
            </a:r>
            <a:r>
              <a:rPr lang="en-CA" sz="3200" dirty="0" err="1"/>
              <a:t>nrcan</a:t>
            </a:r>
            <a:r>
              <a:rPr lang="en-CA" sz="3200" dirty="0"/>
              <a:t>"&gt;</a:t>
            </a:r>
          </a:p>
          <a:p>
            <a:pPr marL="0" indent="0">
              <a:buNone/>
            </a:pPr>
            <a:r>
              <a:rPr lang="en-CA" sz="3200" dirty="0"/>
              <a:t>        &lt;map-coordinates&gt;-75.705898 45.399950&lt;/map-coordinates&gt;</a:t>
            </a:r>
          </a:p>
          <a:p>
            <a:pPr marL="0" indent="0">
              <a:buNone/>
            </a:pPr>
            <a:r>
              <a:rPr lang="en-CA" sz="3200" dirty="0"/>
              <a:t>      &lt;/map-point&gt;</a:t>
            </a:r>
          </a:p>
          <a:p>
            <a:pPr marL="0" indent="0">
              <a:buNone/>
            </a:pPr>
            <a:r>
              <a:rPr lang="en-CA" sz="3200" dirty="0"/>
              <a:t>    &lt;/map-geometry&gt;</a:t>
            </a:r>
          </a:p>
          <a:p>
            <a:pPr marL="0" indent="0">
              <a:buNone/>
            </a:pPr>
            <a:r>
              <a:rPr lang="en-CA" sz="3200" dirty="0"/>
              <a:t>  &lt;/map-feature&gt;</a:t>
            </a:r>
          </a:p>
          <a:p>
            <a:pPr marL="0" indent="0">
              <a:buNone/>
            </a:pPr>
            <a:r>
              <a:rPr lang="en-CA" sz="3200" dirty="0"/>
              <a:t>&lt;/layer-&gt;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9F2F9-571A-5E46-85DA-7DD802783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0233" y="7609237"/>
            <a:ext cx="10567267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37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6B2C-CA86-9629-B757-1801815E4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667874"/>
            <a:ext cx="18171459" cy="2286000"/>
          </a:xfrm>
        </p:spPr>
        <p:txBody>
          <a:bodyPr wrap="square" anchor="ctr">
            <a:normAutofit/>
          </a:bodyPr>
          <a:lstStyle/>
          <a:p>
            <a:r>
              <a:rPr lang="en-US"/>
              <a:t>MapML Development: The DOM API</a:t>
            </a:r>
            <a:endParaRPr lang="en-CA"/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9BEAC291-A808-1CD3-74E3-8F89F6CD3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6071" y="3200401"/>
            <a:ext cx="10533529" cy="905192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/>
              <a:t>HTML documents are where you begin, with (MapML) elements and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/>
              <a:t>Including an accessible map in HTML should be beginner-level 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/>
              <a:t>Start with HTML, progress to CSS and eventually to JavaScript programming of the HTML/MapML 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/>
              <a:t>The MapML DOM is what developers will work with to customize their maps</a:t>
            </a:r>
            <a:endParaRPr lang="en-CA" sz="4800"/>
          </a:p>
          <a:p>
            <a:endParaRPr lang="en-US" sz="4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DDC79-436B-667C-5A96-4EE71E09737C}"/>
              </a:ext>
            </a:extLst>
          </p:cNvPr>
          <p:cNvGrpSpPr/>
          <p:nvPr/>
        </p:nvGrpSpPr>
        <p:grpSpPr>
          <a:xfrm>
            <a:off x="12344400" y="3200401"/>
            <a:ext cx="9036424" cy="8879320"/>
            <a:chOff x="4648200" y="1770452"/>
            <a:chExt cx="4038600" cy="4269408"/>
          </a:xfrm>
        </p:grpSpPr>
        <p:pic>
          <p:nvPicPr>
            <p:cNvPr id="1028" name="Picture 4" descr="A computer screen shot of a diagram&#10;&#10;Description automatically generated">
              <a:extLst>
                <a:ext uri="{FF2B5EF4-FFF2-40B4-BE49-F238E27FC236}">
                  <a16:creationId xmlns:a16="http://schemas.microsoft.com/office/drawing/2014/main" id="{E01A6AE5-529E-F648-5B99-0D2D2D201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48200" y="1770452"/>
              <a:ext cx="4038600" cy="4185458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4D083B4-1499-8BBC-D784-6F3A8C2C43DD}"/>
                </a:ext>
              </a:extLst>
            </p:cNvPr>
            <p:cNvSpPr txBox="1"/>
            <p:nvPr/>
          </p:nvSpPr>
          <p:spPr>
            <a:xfrm>
              <a:off x="5424054" y="5832111"/>
              <a:ext cx="2050473" cy="2077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100">
                  <a:solidFill>
                    <a:srgbClr val="54595D"/>
                  </a:solidFill>
                  <a:highlight>
                    <a:srgbClr val="F8F9FA"/>
                  </a:highlight>
                  <a:latin typeface="Arial" panose="020B0604020202020204" pitchFamily="34" charset="0"/>
                </a:rPr>
                <a:t>Birger Eriksson</a:t>
              </a:r>
              <a:endParaRPr lang="en-CA" sz="21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77A92-E8BC-DFE1-5DD1-CBEEF6F4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48200" y="5879993"/>
              <a:ext cx="827088" cy="15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8535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A88B-3CF7-4173-E31C-6FDDFE48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HTML</a:t>
            </a:r>
            <a:r>
              <a:rPr lang="en-US" i="1"/>
              <a:t>&lt;MapML&gt;</a:t>
            </a:r>
            <a:r>
              <a:rPr lang="en-US"/>
              <a:t>Element API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C4014-3E5A-500A-FC2A-1A6D5F44C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Can be used to access and in some cases control state</a:t>
            </a:r>
          </a:p>
          <a:p>
            <a:pPr lvl="2"/>
            <a:r>
              <a:rPr lang="en-US" dirty="0"/>
              <a:t>Bounding boxes are represented by the .extent property.</a:t>
            </a:r>
          </a:p>
          <a:p>
            <a:pPr lvl="2"/>
            <a:r>
              <a:rPr lang="en-US" dirty="0"/>
              <a:t>Other properties include controls, controlsList, extent, projection, width, height, zoom, min, max, checked, hidden, disabled, label, </a:t>
            </a:r>
            <a:r>
              <a:rPr lang="en-US" dirty="0" err="1"/>
              <a:t>src</a:t>
            </a:r>
            <a:r>
              <a:rPr lang="en-US" dirty="0"/>
              <a:t>, opacity.  Often ‘initializable’ by an attribute of the same name.</a:t>
            </a:r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Things that have .extent property also expose the .</a:t>
            </a:r>
            <a:r>
              <a:rPr lang="en-US" dirty="0" err="1"/>
              <a:t>zoomTo</a:t>
            </a:r>
            <a:r>
              <a:rPr lang="en-US" dirty="0"/>
              <a:t>() method</a:t>
            </a:r>
          </a:p>
          <a:p>
            <a:pPr lvl="1"/>
            <a:r>
              <a:rPr lang="en-US" dirty="0"/>
              <a:t>Can pan/zoom map arbitrarily via &lt;mapml-viewer&gt;.</a:t>
            </a:r>
            <a:r>
              <a:rPr lang="en-US" dirty="0" err="1"/>
              <a:t>zoomTo</a:t>
            </a:r>
            <a:r>
              <a:rPr lang="en-US" dirty="0"/>
              <a:t>(</a:t>
            </a:r>
            <a:r>
              <a:rPr lang="en-US" dirty="0" err="1"/>
              <a:t>lat,lon,zoom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GeoJSON support!   </a:t>
            </a:r>
          </a:p>
          <a:p>
            <a:pPr lvl="2"/>
            <a:r>
              <a:rPr lang="en-US" dirty="0"/>
              <a:t>&lt;mapml-viewer&gt;.geojson2mapml(j, options) – adds and returns a &lt;layer-&gt;</a:t>
            </a:r>
          </a:p>
          <a:p>
            <a:pPr lvl="2"/>
            <a:r>
              <a:rPr lang="en-CA" dirty="0"/>
              <a:t>&lt;layer-&gt;.mapml2geojson(options) – returns GeoJSON </a:t>
            </a:r>
            <a:r>
              <a:rPr lang="en-CA" dirty="0" err="1"/>
              <a:t>FeatureCollection</a:t>
            </a:r>
            <a:r>
              <a:rPr lang="en-CA" dirty="0"/>
              <a:t> object</a:t>
            </a:r>
          </a:p>
          <a:p>
            <a:pPr lvl="2"/>
            <a:r>
              <a:rPr lang="en-CA" dirty="0"/>
              <a:t>&lt;map-feature&gt;.mapml2geojson(options) – returns a GeoJSON Feature object</a:t>
            </a:r>
          </a:p>
          <a:p>
            <a:r>
              <a:rPr lang="en-CA" dirty="0"/>
              <a:t>Events</a:t>
            </a:r>
          </a:p>
          <a:p>
            <a:pPr lvl="1"/>
            <a:r>
              <a:rPr lang="en-CA" dirty="0"/>
              <a:t>A wide variety of useful events are emitted across the MapML vocabulary</a:t>
            </a:r>
          </a:p>
          <a:p>
            <a:pPr lvl="1"/>
            <a:r>
              <a:rPr lang="en-CA" dirty="0"/>
              <a:t>Check the docs under </a:t>
            </a:r>
            <a:r>
              <a:rPr lang="en-CA" dirty="0">
                <a:hlinkClick r:id="rId2"/>
              </a:rPr>
              <a:t>Events</a:t>
            </a:r>
            <a:r>
              <a:rPr lang="en-CA" dirty="0"/>
              <a:t> for each element API.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98920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6CE8-568E-1025-B186-6649077D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MapML Software Resources</a:t>
            </a:r>
            <a:br>
              <a:rPr lang="en-US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FDF1-8E3D-5901-F083-7CCE0599C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browsers – Web-Map-Custom-Element</a:t>
            </a:r>
          </a:p>
          <a:p>
            <a:pPr lvl="1"/>
            <a:r>
              <a:rPr lang="en-US" dirty="0"/>
              <a:t>Install via npm – </a:t>
            </a:r>
            <a:r>
              <a:rPr lang="en-CA" b="0" i="0" dirty="0">
                <a:solidFill>
                  <a:srgbClr val="B29762"/>
                </a:solidFill>
                <a:effectLst/>
                <a:highlight>
                  <a:srgbClr val="FAF8F5"/>
                </a:highlight>
                <a:latin typeface="SFMono-Regular"/>
              </a:rPr>
              <a:t>npm</a:t>
            </a:r>
            <a:r>
              <a:rPr lang="en-CA" b="0" i="0" dirty="0">
                <a:solidFill>
                  <a:srgbClr val="728FCB"/>
                </a:solidFill>
                <a:effectLst/>
                <a:highlight>
                  <a:srgbClr val="FAF8F5"/>
                </a:highlight>
                <a:latin typeface="SFMono-Regular"/>
              </a:rPr>
              <a:t> </a:t>
            </a:r>
            <a:r>
              <a:rPr lang="en-CA" b="0" i="0" dirty="0">
                <a:solidFill>
                  <a:srgbClr val="B29762"/>
                </a:solidFill>
                <a:effectLst/>
                <a:highlight>
                  <a:srgbClr val="FAF8F5"/>
                </a:highlight>
                <a:latin typeface="SFMono-Regular"/>
              </a:rPr>
              <a:t>install</a:t>
            </a:r>
            <a:r>
              <a:rPr lang="en-CA" b="0" i="0" dirty="0">
                <a:solidFill>
                  <a:srgbClr val="728FCB"/>
                </a:solidFill>
                <a:effectLst/>
                <a:highlight>
                  <a:srgbClr val="FAF8F5"/>
                </a:highlight>
                <a:latin typeface="SFMono-Regular"/>
              </a:rPr>
              <a:t> @maps4html/web-map-custom-element</a:t>
            </a:r>
            <a:endParaRPr lang="en-US" dirty="0"/>
          </a:p>
          <a:p>
            <a:pPr lvl="1"/>
            <a:r>
              <a:rPr lang="en-US" dirty="0"/>
              <a:t>API documentation – </a:t>
            </a:r>
            <a:r>
              <a:rPr lang="en-US" dirty="0">
                <a:hlinkClick r:id="rId2"/>
              </a:rPr>
              <a:t>https://maps4html.org/web-map-doc/docs/</a:t>
            </a:r>
            <a:endParaRPr lang="en-US" dirty="0"/>
          </a:p>
          <a:p>
            <a:pPr lvl="1"/>
            <a:r>
              <a:rPr lang="en-US" dirty="0"/>
              <a:t>MapML examples - </a:t>
            </a:r>
            <a:r>
              <a:rPr lang="en-US" dirty="0">
                <a:hlinkClick r:id="rId3"/>
              </a:rPr>
              <a:t>https://maps4html.org/experiments/</a:t>
            </a:r>
            <a:endParaRPr lang="en-US" dirty="0"/>
          </a:p>
          <a:p>
            <a:pPr lvl="1"/>
            <a:r>
              <a:rPr lang="en-US" dirty="0"/>
              <a:t>MapML portal on geo.ca - </a:t>
            </a:r>
            <a:r>
              <a:rPr lang="en-US" dirty="0">
                <a:hlinkClick r:id="rId4"/>
              </a:rPr>
              <a:t>https://geo.ca/initiatives/canadian-geospatial-data-infrastructure/mapml/</a:t>
            </a:r>
            <a:r>
              <a:rPr lang="en-US" dirty="0"/>
              <a:t> </a:t>
            </a:r>
          </a:p>
          <a:p>
            <a:r>
              <a:rPr lang="en-US" dirty="0"/>
              <a:t>GeoServer – WMS, WMTS, WFS, HTML preview </a:t>
            </a:r>
            <a:r>
              <a:rPr lang="en-US" dirty="0">
                <a:hlinkClick r:id="rId5"/>
              </a:rPr>
              <a:t>https://docs.geoserver.org/latest/en/user/extensions/mapml/index.html</a:t>
            </a:r>
            <a:endParaRPr lang="en-US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9341034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hank You"/>
          <p:cNvSpPr txBox="1">
            <a:spLocks noGrp="1"/>
          </p:cNvSpPr>
          <p:nvPr>
            <p:ph type="body" sz="quarter" idx="22"/>
          </p:nvPr>
        </p:nvSpPr>
        <p:spPr>
          <a:xfrm>
            <a:off x="11343969" y="1227969"/>
            <a:ext cx="9779001" cy="1435101"/>
          </a:xfrm>
        </p:spPr>
        <p:txBody>
          <a:bodyPr/>
          <a:lstStyle/>
          <a:p>
            <a:r>
              <a:rPr lang="en-AU" noProof="0"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</p:spPr>
        <p:txBody>
          <a:bodyPr>
            <a:normAutofit lnSpcReduction="10000"/>
          </a:bodyPr>
          <a:lstStyle/>
          <a:p>
            <a:r>
              <a:rPr lang="en-AU" noProof="0" dirty="0"/>
              <a:t>Community</a:t>
            </a:r>
          </a:p>
        </p:txBody>
      </p:sp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70000"/>
            <a:ext cx="9344025" cy="1078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674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2C7D18-3F37-414C-8AE6-C08CA83CE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is implementing MapML in OGC API important?</a:t>
            </a:r>
          </a:p>
          <a:p>
            <a:r>
              <a:rPr lang="en-US" dirty="0"/>
              <a:t>The Structure Of MapML</a:t>
            </a:r>
          </a:p>
          <a:p>
            <a:pPr lvl="1"/>
            <a:r>
              <a:rPr lang="en-US" dirty="0"/>
              <a:t>The Viewer</a:t>
            </a:r>
          </a:p>
          <a:p>
            <a:pPr lvl="1"/>
            <a:r>
              <a:rPr lang="en-US" dirty="0"/>
              <a:t>Tiled Coordinate Reference Systems</a:t>
            </a:r>
          </a:p>
          <a:p>
            <a:pPr lvl="1"/>
            <a:r>
              <a:rPr lang="en-US" dirty="0"/>
              <a:t>Layers</a:t>
            </a:r>
          </a:p>
          <a:p>
            <a:r>
              <a:rPr lang="en-US" dirty="0"/>
              <a:t>How does MapML match up with OGC APIs for </a:t>
            </a:r>
          </a:p>
          <a:p>
            <a:pPr lvl="1"/>
            <a:r>
              <a:rPr lang="en-US" dirty="0"/>
              <a:t>Maps, </a:t>
            </a:r>
          </a:p>
          <a:p>
            <a:pPr lvl="1"/>
            <a:r>
              <a:rPr lang="en-US" dirty="0"/>
              <a:t>Tiles </a:t>
            </a:r>
          </a:p>
          <a:p>
            <a:pPr lvl="1"/>
            <a:r>
              <a:rPr lang="en-US" dirty="0"/>
              <a:t>Features</a:t>
            </a:r>
          </a:p>
          <a:p>
            <a:r>
              <a:rPr lang="en-US" dirty="0"/>
              <a:t>MapML Software Resources</a:t>
            </a:r>
          </a:p>
          <a:p>
            <a:pPr lvl="1"/>
            <a:r>
              <a:rPr lang="en-US" dirty="0"/>
              <a:t>For clients / Web browsers – Web-Map-Custom-Element</a:t>
            </a:r>
          </a:p>
          <a:p>
            <a:pPr lvl="1"/>
            <a:r>
              <a:rPr lang="en-US" dirty="0"/>
              <a:t>For Servers - GeoServer – WMS, WMTS, WFS, HTML preview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986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D3DC7-FAEE-7388-1DF6-BA42A023C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implementing MapML in OGC API important?</a:t>
            </a:r>
            <a:br>
              <a:rPr lang="en-US" dirty="0"/>
            </a:b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5D5DA-7FF9-80C7-3F64-7B7949BDD9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0" y="3136671"/>
            <a:ext cx="21971000" cy="97187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obtain implementation experience-based feedback from the geospatial standards community.</a:t>
            </a:r>
          </a:p>
          <a:p>
            <a:pPr lvl="1"/>
            <a:r>
              <a:rPr lang="en-US" dirty="0"/>
              <a:t>Such feedback is essential in “making the case” that maps, and in particular, MapML, is fit for purpose and can represent the (initial) needs of mappers worldwide.</a:t>
            </a:r>
          </a:p>
          <a:p>
            <a:r>
              <a:rPr lang="en-US" dirty="0"/>
              <a:t>There is no “one format to rule them all”, especially in geospatial.  OTOH, the web, and HTML in particular, play a singular role in today’s information society.  We are seeking geospatial standards developers to collaborate to define how maps and location “fit” into the Web platform standards.</a:t>
            </a:r>
          </a:p>
          <a:p>
            <a:r>
              <a:rPr lang="en-US" dirty="0"/>
              <a:t>On the day that browsers “turn the switch” to support maps defined in HTML, it will be necessary to have a world of content waiting to greet that functionality.</a:t>
            </a:r>
          </a:p>
          <a:p>
            <a:r>
              <a:rPr lang="en-US" dirty="0"/>
              <a:t>The OGC community and the MapML viewer polyfill are keys to meet that goal.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258831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2256C-EED9-2786-A89F-E2B6D0E27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Structure of MapML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06A84-99A9-21A2-31D1-9D1119504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 “media” viewer including controls</a:t>
            </a:r>
          </a:p>
          <a:p>
            <a:r>
              <a:rPr lang="en-US" dirty="0"/>
              <a:t>Layers</a:t>
            </a:r>
          </a:p>
          <a:p>
            <a:r>
              <a:rPr lang="en-US" i="1" dirty="0"/>
              <a:t>Inline</a:t>
            </a:r>
            <a:r>
              <a:rPr lang="en-US" dirty="0"/>
              <a:t> content vs </a:t>
            </a:r>
            <a:r>
              <a:rPr lang="en-US" i="1" dirty="0"/>
              <a:t>Remote</a:t>
            </a:r>
            <a:r>
              <a:rPr lang="en-US" dirty="0"/>
              <a:t> content</a:t>
            </a:r>
          </a:p>
          <a:p>
            <a:pPr lvl="1"/>
            <a:r>
              <a:rPr lang="en-US" dirty="0"/>
              <a:t>Interactive DOM vs graphics mashup</a:t>
            </a:r>
          </a:p>
          <a:p>
            <a:r>
              <a:rPr lang="en-US" dirty="0"/>
              <a:t>Content categories</a:t>
            </a:r>
          </a:p>
          <a:p>
            <a:pPr lvl="1"/>
            <a:r>
              <a:rPr lang="en-US" dirty="0"/>
              <a:t>Metadata</a:t>
            </a:r>
          </a:p>
          <a:p>
            <a:pPr lvl="1"/>
            <a:r>
              <a:rPr lang="en-US" dirty="0"/>
              <a:t>Feature data</a:t>
            </a:r>
          </a:p>
          <a:p>
            <a:pPr lvl="1"/>
            <a:r>
              <a:rPr lang="en-US" dirty="0"/>
              <a:t>Templated tiles, features, images</a:t>
            </a:r>
          </a:p>
          <a:p>
            <a:pPr marL="0" indent="0">
              <a:buNone/>
            </a:pPr>
            <a:endParaRPr lang="en-CA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A9EEE71-8FC3-45EC-A3D9-EFABCFAF1D8E}"/>
              </a:ext>
            </a:extLst>
          </p:cNvPr>
          <p:cNvGraphicFramePr>
            <a:graphicFrameLocks/>
          </p:cNvGraphicFramePr>
          <p:nvPr/>
        </p:nvGraphicFramePr>
        <p:xfrm>
          <a:off x="11171583" y="952500"/>
          <a:ext cx="15127356" cy="1155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637185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EF30-DF47-87C1-4976-A7A9F693E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Viewer</a:t>
            </a:r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7C6D5-2B58-176F-C58C-E94364264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763" y="2552701"/>
            <a:ext cx="18164474" cy="102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654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A06F-0CF0-2CC7-37C3-E6BB768A6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Layers</a:t>
            </a:r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C750F-EC74-E505-5B00-70A82E99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071" y="6541505"/>
            <a:ext cx="12058650" cy="6334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5B62F1-79F0-3979-C27C-5E500AF328CC}"/>
              </a:ext>
            </a:extLst>
          </p:cNvPr>
          <p:cNvSpPr txBox="1"/>
          <p:nvPr/>
        </p:nvSpPr>
        <p:spPr>
          <a:xfrm>
            <a:off x="1206500" y="2385663"/>
            <a:ext cx="22195221" cy="61350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/>
              <a:t>&lt;mapml-viewer controls </a:t>
            </a:r>
            <a:r>
              <a:rPr lang="en-US" sz="2800" dirty="0" err="1"/>
              <a:t>controlslist</a:t>
            </a:r>
            <a:r>
              <a:rPr lang="en-US" sz="2800" dirty="0"/>
              <a:t>="geolocation" </a:t>
            </a:r>
            <a:r>
              <a:rPr lang="en-US" sz="2800" dirty="0" err="1"/>
              <a:t>lat</a:t>
            </a:r>
            <a:r>
              <a:rPr lang="en-US" sz="2800" dirty="0"/>
              <a:t>="44.960146" </a:t>
            </a:r>
            <a:r>
              <a:rPr lang="en-US" sz="2800" dirty="0" err="1"/>
              <a:t>lon</a:t>
            </a:r>
            <a:r>
              <a:rPr lang="en-US" sz="2800" dirty="0"/>
              <a:t>="-89.993597"  projection="CBMTILE" zoom="2"&gt;</a:t>
            </a:r>
          </a:p>
          <a:p>
            <a:pPr lvl="1" algn="l"/>
            <a:r>
              <a:rPr lang="en-US" sz="2800" dirty="0"/>
              <a:t>&lt;layer- </a:t>
            </a:r>
            <a:r>
              <a:rPr lang="en-CA" sz="2800" dirty="0"/>
              <a:t>checked label="Canada Base Map - Transportation (CBMT)“ </a:t>
            </a:r>
            <a:r>
              <a:rPr lang="en-CA" sz="2800" dirty="0" err="1"/>
              <a:t>src</a:t>
            </a:r>
            <a:r>
              <a:rPr lang="en-CA" sz="2800" dirty="0"/>
              <a:t>=</a:t>
            </a:r>
            <a:r>
              <a:rPr lang="en-CA" sz="2800" dirty="0">
                <a:hlinkClick r:id="rId4"/>
              </a:rPr>
              <a:t>https://geo.ca/initiatives/canadian-geospatial-data-infrastructure/mapml/</a:t>
            </a:r>
            <a:r>
              <a:rPr lang="en-CA" sz="2800" dirty="0"/>
              <a:t>&gt;&lt;/layer-&gt;</a:t>
            </a:r>
          </a:p>
          <a:p>
            <a:pPr lvl="1" algn="l"/>
            <a:r>
              <a:rPr lang="en-CA" sz="2800" dirty="0"/>
              <a:t>&lt;layer- checked label=“Fire Danger Forecast”&gt;</a:t>
            </a:r>
          </a:p>
          <a:p>
            <a:pPr lvl="2" algn="l"/>
            <a:r>
              <a:rPr lang="en-CA" sz="2800" dirty="0"/>
              <a:t>&lt;map-extent checked units="CBMTILE"&gt;see next slide&lt;/map-extent&gt;</a:t>
            </a:r>
          </a:p>
          <a:p>
            <a:pPr lvl="1" algn="l"/>
            <a:r>
              <a:rPr lang="en-CA" sz="2800" dirty="0"/>
              <a:t>&lt;/layer-&gt;</a:t>
            </a:r>
          </a:p>
          <a:p>
            <a:pPr lvl="1" algn="l"/>
            <a:r>
              <a:rPr lang="en-CA" sz="2800" dirty="0"/>
              <a:t>&lt;layer- checked label=“Natural Resources Canada”&gt;</a:t>
            </a:r>
          </a:p>
          <a:p>
            <a:pPr lvl="1" algn="l"/>
            <a:r>
              <a:rPr lang="en-US" sz="2800" dirty="0"/>
              <a:t>    &lt;map-feature id="NRCan" max="26" min="2" zoom="17"&gt;</a:t>
            </a:r>
          </a:p>
          <a:p>
            <a:pPr lvl="1" algn="l"/>
            <a:r>
              <a:rPr lang="en-US" sz="2800" dirty="0"/>
              <a:t>      &lt;map-featurecaption&gt;Natural Resources Canada&lt;/map-featurecaption&gt;</a:t>
            </a:r>
          </a:p>
          <a:p>
            <a:pPr lvl="2" algn="l"/>
            <a:r>
              <a:rPr lang="en-US" sz="2800" dirty="0"/>
              <a:t>&lt;map-properties&gt;&lt;h1&gt;NRCan HQ&lt;/h1&gt;&lt;/map-properties&gt;</a:t>
            </a:r>
          </a:p>
          <a:p>
            <a:pPr lvl="1" algn="l"/>
            <a:r>
              <a:rPr lang="en-US" sz="2800" dirty="0"/>
              <a:t>    &lt;/map-feature&gt;</a:t>
            </a:r>
          </a:p>
          <a:p>
            <a:pPr lvl="1" algn="l"/>
            <a:r>
              <a:rPr lang="en-US" sz="2800" dirty="0"/>
              <a:t>&lt;/layer-&gt;</a:t>
            </a:r>
          </a:p>
          <a:p>
            <a:pPr algn="l"/>
            <a:r>
              <a:rPr lang="en-US" sz="2800" dirty="0"/>
              <a:t>&lt;/mapml-viewer&gt;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A" sz="28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323440006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CF9E-B8FD-2E59-BBFF-09E55F54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Tiled Coordinate Reference Systems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FB9874-4042-EF0C-6F22-A028C61C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4" y="4850421"/>
            <a:ext cx="5767499" cy="497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3D5F82-17EA-F537-B0F5-853C1755BA3E}"/>
              </a:ext>
            </a:extLst>
          </p:cNvPr>
          <p:cNvSpPr txBox="1"/>
          <p:nvPr/>
        </p:nvSpPr>
        <p:spPr>
          <a:xfrm>
            <a:off x="6148023" y="5448383"/>
            <a:ext cx="3587261" cy="3780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+</a:t>
            </a:r>
            <a:endParaRPr kumimoji="0" lang="en-CA" sz="239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6" name="Graphic 5" descr="Earth globe: Americas with solid fill">
            <a:extLst>
              <a:ext uri="{FF2B5EF4-FFF2-40B4-BE49-F238E27FC236}">
                <a16:creationId xmlns:a16="http://schemas.microsoft.com/office/drawing/2014/main" id="{FAF21EA7-0783-A22D-E61C-B0D06EF6AA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3470" y="4448906"/>
            <a:ext cx="5779477" cy="5779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3B05-1B14-09B4-5B2B-F97B81D0F5CB}"/>
              </a:ext>
            </a:extLst>
          </p:cNvPr>
          <p:cNvSpPr txBox="1"/>
          <p:nvPr/>
        </p:nvSpPr>
        <p:spPr>
          <a:xfrm>
            <a:off x="14105010" y="5427951"/>
            <a:ext cx="3745822" cy="3780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/>
            </a:lvl1pPr>
          </a:lstStyle>
          <a:p>
            <a:r>
              <a:rPr lang="en-US" sz="23900" dirty="0"/>
              <a:t>=</a:t>
            </a:r>
            <a:endParaRPr lang="en-CA" sz="23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B5AB5-DCE1-45CD-8E9E-796FDB05F067}"/>
              </a:ext>
            </a:extLst>
          </p:cNvPr>
          <p:cNvSpPr txBox="1"/>
          <p:nvPr/>
        </p:nvSpPr>
        <p:spPr>
          <a:xfrm>
            <a:off x="17154500" y="5520145"/>
            <a:ext cx="6305268" cy="3780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39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TCRS</a:t>
            </a:r>
            <a:endParaRPr kumimoji="0" lang="en-CA" sz="239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F4A22-03B0-EB4D-F4B6-BFC0EF209554}"/>
              </a:ext>
            </a:extLst>
          </p:cNvPr>
          <p:cNvSpPr txBox="1"/>
          <p:nvPr/>
        </p:nvSpPr>
        <p:spPr>
          <a:xfrm>
            <a:off x="10160411" y="9953914"/>
            <a:ext cx="42209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EPSG:*</a:t>
            </a:r>
            <a:endParaRPr kumimoji="0" lang="en-CA" sz="32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2979B-1879-552D-F8F5-1C2EC8E184C9}"/>
              </a:ext>
            </a:extLst>
          </p:cNvPr>
          <p:cNvSpPr txBox="1"/>
          <p:nvPr/>
        </p:nvSpPr>
        <p:spPr>
          <a:xfrm>
            <a:off x="2840623" y="9953914"/>
            <a:ext cx="254976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/>
              <a:t>Tile Matrix Set</a:t>
            </a:r>
            <a:endParaRPr kumimoji="0" lang="en-CA" sz="32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144936052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7B03B6-F59F-8B92-D0D2-39696911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9963" y="723900"/>
            <a:ext cx="5227638" cy="3785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90FA5-201F-88D3-067A-92EF10D4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47904-5DF7-23C6-07C7-92E072B51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087244"/>
            <a:ext cx="99517200" cy="97187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dirty="0"/>
              <a:t>&lt;map-extent units="CBMTILE" checked hidden&gt;</a:t>
            </a:r>
          </a:p>
          <a:p>
            <a:pPr marL="0" indent="0">
              <a:buNone/>
            </a:pPr>
            <a:r>
              <a:rPr lang="en-CA" dirty="0"/>
              <a:t>   &lt;map-input name="z" type="zoom" min="0" max="25" &gt;&lt;/map-input&gt;</a:t>
            </a:r>
          </a:p>
          <a:p>
            <a:pPr marL="0" indent="0">
              <a:buNone/>
            </a:pPr>
            <a:r>
              <a:rPr lang="en-CA" dirty="0"/>
              <a:t>   &lt;map-input name="xmin" type="location" rel="map" position="top-left" axis="easting“ units="pcrs" min="-2378164" max="3039835" &gt;&lt;/map-input&gt;</a:t>
            </a:r>
          </a:p>
          <a:p>
            <a:pPr marL="0" indent="0">
              <a:buNone/>
            </a:pPr>
            <a:r>
              <a:rPr lang="en-CA" dirty="0"/>
              <a:t>   &lt;map-input name="ymin" type="location" rel="map" position="bottom-left" axis="northing“ units="pcrs" min="-707617" max="3854382" &gt;&lt;/map-input&gt;</a:t>
            </a:r>
          </a:p>
          <a:p>
            <a:pPr marL="0" indent="0">
              <a:buNone/>
            </a:pPr>
            <a:r>
              <a:rPr lang="en-CA" dirty="0"/>
              <a:t>   &lt;map-input name="xmax" type="location" rel="map" position="top-right" axis="easting“ units="pcrs" min="-2378164" max="3039835" &gt;&lt;/map-input&gt;</a:t>
            </a:r>
          </a:p>
          <a:p>
            <a:pPr marL="0" indent="0">
              <a:buNone/>
            </a:pPr>
            <a:r>
              <a:rPr lang="en-CA" dirty="0"/>
              <a:t>   &lt;map-input name="ymax" type="location" rel="map" position="top-left" axis="northing“ units="pcrs" min="-707617" max="3854382" &gt;&lt;/map-input&gt;</a:t>
            </a:r>
          </a:p>
          <a:p>
            <a:pPr marL="0" indent="0">
              <a:buNone/>
            </a:pPr>
            <a:r>
              <a:rPr lang="en-CA" dirty="0"/>
              <a:t>   &lt;map-input name="w" type="width" min="1" max="4096" &gt;&lt;/map-input&gt;</a:t>
            </a:r>
          </a:p>
          <a:p>
            <a:pPr marL="0" indent="0">
              <a:buNone/>
            </a:pPr>
            <a:r>
              <a:rPr lang="en-CA" dirty="0"/>
              <a:t>   &lt;map-input name="h" type="height" min="1" max="4096" &gt;&lt;/map-input&gt;</a:t>
            </a:r>
          </a:p>
          <a:p>
            <a:pPr marL="0" indent="0">
              <a:buNone/>
            </a:pPr>
            <a:r>
              <a:rPr lang="en-CA" dirty="0"/>
              <a:t>   &lt;map-link rel=“image" </a:t>
            </a:r>
            <a:r>
              <a:rPr lang="en-CA" dirty="0" err="1"/>
              <a:t>tref</a:t>
            </a:r>
            <a:r>
              <a:rPr lang="en-CA" dirty="0"/>
              <a:t>=/geoserver/nrcan/wms?request=GetMap&amp;crs=MapML:CBMTILE&amp;width={w}&amp;height={h} &amp;bbox={xmin},{ymin},{xmax},{ymax}&amp;layers=fdr_current&amp;format=image/</a:t>
            </a:r>
            <a:r>
              <a:rPr lang="en-CA" dirty="0" err="1"/>
              <a:t>png&amp;styles</a:t>
            </a:r>
            <a:r>
              <a:rPr lang="en-CA" dirty="0"/>
              <a:t>=&amp;language=en&amp;version=1.3.0&amp;service=</a:t>
            </a:r>
            <a:r>
              <a:rPr lang="en-CA" dirty="0" err="1"/>
              <a:t>WMS&amp;transparent</a:t>
            </a:r>
            <a:r>
              <a:rPr lang="en-CA" dirty="0"/>
              <a:t>=true”&gt;&lt;/map-link&gt;</a:t>
            </a:r>
          </a:p>
          <a:p>
            <a:pPr marL="0" indent="0">
              <a:buNone/>
            </a:pPr>
            <a:r>
              <a:rPr lang="en-CA" dirty="0"/>
              <a:t>   &lt;map-input name="i" type="location" axis="i" units="map" &gt;&lt;/map-input&gt;</a:t>
            </a:r>
          </a:p>
          <a:p>
            <a:pPr marL="0" indent="0">
              <a:buNone/>
            </a:pPr>
            <a:r>
              <a:rPr lang="en-CA" dirty="0"/>
              <a:t>   &lt;map-input name="j" type="location" axis="j" units="map" &gt;&lt;/map-input&gt;</a:t>
            </a:r>
          </a:p>
          <a:p>
            <a:pPr marL="0" indent="0">
              <a:buNone/>
            </a:pPr>
            <a:r>
              <a:rPr lang="en-CA" dirty="0"/>
              <a:t>   &lt;map-link rel="query“ </a:t>
            </a:r>
            <a:r>
              <a:rPr lang="en-CA" dirty="0" err="1"/>
              <a:t>tref</a:t>
            </a:r>
            <a:r>
              <a:rPr lang="en-CA" dirty="0"/>
              <a:t>="/</a:t>
            </a:r>
            <a:r>
              <a:rPr lang="en-CA" dirty="0" err="1"/>
              <a:t>geoserver</a:t>
            </a:r>
            <a:r>
              <a:rPr lang="en-CA" dirty="0"/>
              <a:t>/</a:t>
            </a:r>
            <a:r>
              <a:rPr lang="en-CA" dirty="0" err="1"/>
              <a:t>nrcan</a:t>
            </a:r>
            <a:r>
              <a:rPr lang="en-CA" dirty="0"/>
              <a:t>/</a:t>
            </a:r>
            <a:r>
              <a:rPr lang="en-CA" dirty="0" err="1"/>
              <a:t>wms?request</a:t>
            </a:r>
            <a:r>
              <a:rPr lang="en-CA" dirty="0"/>
              <a:t>=</a:t>
            </a:r>
            <a:r>
              <a:rPr lang="en-CA" dirty="0" err="1"/>
              <a:t>GetFeatureInfo&amp;info_format</a:t>
            </a:r>
            <a:r>
              <a:rPr lang="en-CA" dirty="0"/>
              <a:t>=text/</a:t>
            </a:r>
            <a:r>
              <a:rPr lang="en-CA" dirty="0" err="1"/>
              <a:t>mapml&amp;crs</a:t>
            </a:r>
            <a:r>
              <a:rPr lang="en-CA" dirty="0"/>
              <a:t>=</a:t>
            </a:r>
            <a:r>
              <a:rPr lang="en-CA" dirty="0" err="1"/>
              <a:t>MapML:CBMTILE&amp;bbox</a:t>
            </a:r>
            <a:r>
              <a:rPr lang="en-CA" dirty="0"/>
              <a:t>={xmin},{ymin},{xmax},{ymax}&amp;language=</a:t>
            </a:r>
            <a:r>
              <a:rPr lang="en-CA" dirty="0" err="1"/>
              <a:t>en&amp;version</a:t>
            </a:r>
            <a:r>
              <a:rPr lang="en-CA" dirty="0"/>
              <a:t>=1.3.0&amp;transparent=</a:t>
            </a:r>
            <a:r>
              <a:rPr lang="en-CA" dirty="0" err="1"/>
              <a:t>true&amp;service</a:t>
            </a:r>
            <a:r>
              <a:rPr lang="en-CA" dirty="0"/>
              <a:t>=</a:t>
            </a:r>
            <a:r>
              <a:rPr lang="en-CA" dirty="0" err="1"/>
              <a:t>WMS&amp;query_layers</a:t>
            </a:r>
            <a:r>
              <a:rPr lang="en-CA" dirty="0"/>
              <a:t>=</a:t>
            </a:r>
            <a:r>
              <a:rPr lang="en-CA" dirty="0" err="1"/>
              <a:t>fdr_current</a:t>
            </a:r>
            <a:r>
              <a:rPr lang="en-CA" dirty="0"/>
              <a:t> &amp;layers=</a:t>
            </a:r>
            <a:r>
              <a:rPr lang="en-CA" dirty="0" err="1"/>
              <a:t>fdr_current&amp;query_layers</a:t>
            </a:r>
            <a:r>
              <a:rPr lang="en-CA" dirty="0"/>
              <a:t>=</a:t>
            </a:r>
            <a:r>
              <a:rPr lang="en-CA" dirty="0" err="1"/>
              <a:t>fdr_current&amp;width</a:t>
            </a:r>
            <a:r>
              <a:rPr lang="en-CA" dirty="0"/>
              <a:t>={w}&amp;height={h}&amp;x={i}&amp;y={j}&amp;</a:t>
            </a:r>
            <a:r>
              <a:rPr lang="en-CA" dirty="0" err="1"/>
              <a:t>feature_count</a:t>
            </a:r>
            <a:r>
              <a:rPr lang="en-CA" dirty="0"/>
              <a:t>=50&amp;styles="&gt;&lt;/map-link&gt;</a:t>
            </a:r>
          </a:p>
          <a:p>
            <a:pPr marL="0" indent="0">
              <a:buNone/>
            </a:pPr>
            <a:r>
              <a:rPr lang="en-CA" dirty="0"/>
              <a:t>&lt;/map-extent&gt;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51863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663EA-F698-69FF-4BC3-629995DC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1363" y="492990"/>
            <a:ext cx="5227638" cy="3785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11A2D-245E-B417-40C2-CC1D9B86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  <a:endParaRPr lang="en-CA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DEFCA8D-062C-D528-0284-03042009F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090807"/>
            <a:ext cx="112445800" cy="9718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5400" dirty="0"/>
              <a:t>&lt;map-extent units="CBMTILE" checked hidden&gt;</a:t>
            </a:r>
          </a:p>
          <a:p>
            <a:pPr marL="0" indent="0">
              <a:buNone/>
            </a:pPr>
            <a:r>
              <a:rPr lang="en-CA" sz="5400" dirty="0"/>
              <a:t>  &lt;map-input name="z" type="zoom" value="25" min="0" max="25" &gt;&lt;/map-input&gt;</a:t>
            </a:r>
          </a:p>
          <a:p>
            <a:pPr marL="0" indent="0">
              <a:buNone/>
            </a:pPr>
            <a:r>
              <a:rPr lang="en-CA" sz="5400" dirty="0"/>
              <a:t>  &lt;map-input name="x" type="location" axis="column" units="tilematrix" min="1906155“ max="2226115" &gt;&lt;/map-input&gt;</a:t>
            </a:r>
          </a:p>
          <a:p>
            <a:pPr marL="0" indent="0">
              <a:buNone/>
            </a:pPr>
            <a:r>
              <a:rPr lang="en-CA" sz="5400" dirty="0"/>
              <a:t>  &lt;map-input name="y" type="location" axis="row" units="tilematrix" min="2093831" max="2363240" &gt;&lt;/map-input&gt;</a:t>
            </a:r>
          </a:p>
          <a:p>
            <a:pPr marL="0" indent="0">
              <a:buNone/>
            </a:pPr>
            <a:r>
              <a:rPr lang="en-CA" sz="5400" dirty="0"/>
              <a:t>  &lt;map-link rel="tile" </a:t>
            </a:r>
            <a:r>
              <a:rPr lang="en-CA" sz="5400" dirty="0" err="1"/>
              <a:t>tref</a:t>
            </a:r>
            <a:r>
              <a:rPr lang="en-CA" sz="5400" dirty="0"/>
              <a:t>="/</a:t>
            </a:r>
            <a:r>
              <a:rPr lang="en-CA" sz="5400" dirty="0" err="1"/>
              <a:t>geoserver</a:t>
            </a:r>
            <a:r>
              <a:rPr lang="en-CA" sz="5400" dirty="0"/>
              <a:t>/</a:t>
            </a:r>
            <a:r>
              <a:rPr lang="en-CA" sz="5400" dirty="0" err="1"/>
              <a:t>nrcan</a:t>
            </a:r>
            <a:r>
              <a:rPr lang="en-CA" sz="5400" dirty="0"/>
              <a:t>/</a:t>
            </a:r>
            <a:r>
              <a:rPr lang="en-CA" sz="5400" dirty="0" err="1"/>
              <a:t>wmts?request</a:t>
            </a:r>
            <a:r>
              <a:rPr lang="en-CA" sz="5400" dirty="0"/>
              <a:t>=</a:t>
            </a:r>
            <a:r>
              <a:rPr lang="en-CA" sz="5400" dirty="0" err="1"/>
              <a:t>GetTile&amp;tilematrixset</a:t>
            </a:r>
            <a:r>
              <a:rPr lang="en-CA" sz="5400" dirty="0"/>
              <a:t>=</a:t>
            </a:r>
            <a:r>
              <a:rPr lang="en-CA" sz="5400" dirty="0" err="1"/>
              <a:t>CBMTILE&amp;tilematrix</a:t>
            </a:r>
            <a:r>
              <a:rPr lang="en-CA" sz="5400" dirty="0"/>
              <a:t>={z}&amp;</a:t>
            </a:r>
            <a:r>
              <a:rPr lang="en-CA" sz="5400" dirty="0" err="1"/>
              <a:t>TileRow</a:t>
            </a:r>
            <a:r>
              <a:rPr lang="en-CA" sz="5400" dirty="0"/>
              <a:t>={y}&amp;service=</a:t>
            </a:r>
            <a:r>
              <a:rPr lang="en-CA" sz="5400" dirty="0" err="1"/>
              <a:t>WMTS&amp;format</a:t>
            </a:r>
            <a:r>
              <a:rPr lang="en-CA" sz="5400" dirty="0"/>
              <a:t>=image/</a:t>
            </a:r>
            <a:r>
              <a:rPr lang="en-CA" sz="5400" dirty="0" err="1"/>
              <a:t>png&amp;style</a:t>
            </a:r>
            <a:r>
              <a:rPr lang="en-CA" sz="5400" dirty="0"/>
              <a:t>=&amp;</a:t>
            </a:r>
            <a:r>
              <a:rPr lang="en-CA" sz="5400" dirty="0" err="1"/>
              <a:t>TileCol</a:t>
            </a:r>
            <a:r>
              <a:rPr lang="en-CA" sz="5400" dirty="0"/>
              <a:t>={x}&amp;version=1.0.0&amp;layer=</a:t>
            </a:r>
            <a:r>
              <a:rPr lang="en-CA" sz="5400" dirty="0" err="1"/>
              <a:t>nrcan:fdr_current</a:t>
            </a:r>
            <a:r>
              <a:rPr lang="en-CA" sz="5400" dirty="0"/>
              <a:t>“&gt;&lt;/map-link&gt;</a:t>
            </a:r>
          </a:p>
          <a:p>
            <a:pPr marL="0" indent="0">
              <a:buNone/>
            </a:pPr>
            <a:r>
              <a:rPr lang="en-CA" sz="5400" dirty="0"/>
              <a:t>  &lt;map-input name="i" type="location" axis="i" units="tile" &gt;&lt;/map-input&gt;</a:t>
            </a:r>
          </a:p>
          <a:p>
            <a:pPr marL="0" indent="0">
              <a:buNone/>
            </a:pPr>
            <a:r>
              <a:rPr lang="en-CA" sz="5400" dirty="0"/>
              <a:t>  &lt;map-input name="j" type="location" axis="j" units="tile" &gt;&lt;/map-input&gt;</a:t>
            </a:r>
          </a:p>
          <a:p>
            <a:pPr marL="0" indent="0">
              <a:buNone/>
            </a:pPr>
            <a:r>
              <a:rPr lang="en-CA" sz="5400" dirty="0"/>
              <a:t>  &lt;map-link  rel="query" </a:t>
            </a:r>
            <a:r>
              <a:rPr lang="en-CA" sz="5400" dirty="0" err="1"/>
              <a:t>tref</a:t>
            </a:r>
            <a:r>
              <a:rPr lang="en-CA" sz="5400" dirty="0"/>
              <a:t>="/</a:t>
            </a:r>
            <a:r>
              <a:rPr lang="en-CA" sz="5400" dirty="0" err="1"/>
              <a:t>geoserver</a:t>
            </a:r>
            <a:r>
              <a:rPr lang="en-CA" sz="5400" dirty="0"/>
              <a:t>/</a:t>
            </a:r>
            <a:r>
              <a:rPr lang="en-CA" sz="5400" dirty="0" err="1"/>
              <a:t>nrcan</a:t>
            </a:r>
            <a:r>
              <a:rPr lang="en-CA" sz="5400" dirty="0"/>
              <a:t>/</a:t>
            </a:r>
            <a:r>
              <a:rPr lang="en-CA" sz="5400" dirty="0" err="1"/>
              <a:t>wmts?request</a:t>
            </a:r>
            <a:r>
              <a:rPr lang="en-CA" sz="5400" dirty="0"/>
              <a:t>=GetFeatureInfo&amp;format=image/</a:t>
            </a:r>
            <a:r>
              <a:rPr lang="en-CA" sz="5400" dirty="0" err="1"/>
              <a:t>png&amp;i</a:t>
            </a:r>
            <a:r>
              <a:rPr lang="en-CA" sz="5400" dirty="0"/>
              <a:t>={i}&amp;j={j}&amp;</a:t>
            </a:r>
            <a:r>
              <a:rPr lang="en-CA" sz="5400" dirty="0" err="1"/>
              <a:t>TileCol</a:t>
            </a:r>
            <a:r>
              <a:rPr lang="en-CA" sz="5400" dirty="0"/>
              <a:t>={x}&amp;version=1.0.0&amp;layer=</a:t>
            </a:r>
            <a:r>
              <a:rPr lang="en-CA" sz="5400" dirty="0" err="1"/>
              <a:t>nrcan:fdr_current&amp;tilematrixset</a:t>
            </a:r>
            <a:r>
              <a:rPr lang="en-CA" sz="5400" dirty="0"/>
              <a:t>=</a:t>
            </a:r>
            <a:r>
              <a:rPr lang="en-CA" sz="5400" dirty="0" err="1"/>
              <a:t>CBMTILE&amp;tilematrix</a:t>
            </a:r>
            <a:r>
              <a:rPr lang="en-CA" sz="5400" dirty="0"/>
              <a:t>={z}&amp;</a:t>
            </a:r>
            <a:r>
              <a:rPr lang="en-CA" sz="5400" dirty="0" err="1"/>
              <a:t>TileRow</a:t>
            </a:r>
            <a:r>
              <a:rPr lang="en-CA" sz="5400" dirty="0"/>
              <a:t>={y}&amp;service=</a:t>
            </a:r>
            <a:r>
              <a:rPr lang="en-CA" sz="5400" dirty="0" err="1"/>
              <a:t>WMTS&amp;infoformat</a:t>
            </a:r>
            <a:r>
              <a:rPr lang="en-CA" sz="5400" dirty="0"/>
              <a:t>=text/</a:t>
            </a:r>
            <a:r>
              <a:rPr lang="en-CA" sz="5400" dirty="0" err="1"/>
              <a:t>mapml&amp;feature_count</a:t>
            </a:r>
            <a:r>
              <a:rPr lang="en-CA" sz="5400" dirty="0"/>
              <a:t>=50&amp;style=“&gt;&lt;/map-link&gt;</a:t>
            </a:r>
          </a:p>
          <a:p>
            <a:pPr marL="0" indent="0">
              <a:buNone/>
            </a:pPr>
            <a:r>
              <a:rPr lang="en-CA" sz="5400" dirty="0"/>
              <a:t>&lt;/map-extent&gt;</a:t>
            </a:r>
          </a:p>
        </p:txBody>
      </p:sp>
    </p:spTree>
    <p:extLst>
      <p:ext uri="{BB962C8B-B14F-4D97-AF65-F5344CB8AC3E}">
        <p14:creationId xmlns:p14="http://schemas.microsoft.com/office/powerpoint/2010/main" val="191488237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1240108|-11700327|-8754175|-9605520|-12039861|NRCan&quot;,&quot;Id&quot;:&quot;666899123834414bb8e476d3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Metadata/LabelInfo.xml><?xml version="1.0" encoding="utf-8"?>
<clbl:labelList xmlns:clbl="http://schemas.microsoft.com/office/2020/mipLabelMetadata">
  <clbl:label id="{219619fd-75dc-48cb-820d-8f683a95dd8b}" enabled="1" method="Privileged" siteId="{05c95b33-90ca-49d5-b644-288b930b912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10116</TotalTime>
  <Words>2535</Words>
  <Application>Microsoft Office PowerPoint</Application>
  <PresentationFormat>Custom</PresentationFormat>
  <Paragraphs>176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Helvetica Neue</vt:lpstr>
      <vt:lpstr>Mont Book</vt:lpstr>
      <vt:lpstr>Mont SemiBold</vt:lpstr>
      <vt:lpstr>SFMono-Regular</vt:lpstr>
      <vt:lpstr>30_BasicColor</vt:lpstr>
      <vt:lpstr>MapML – OGC API Integration</vt:lpstr>
      <vt:lpstr>Agenda</vt:lpstr>
      <vt:lpstr>Why is implementing MapML in OGC API important? </vt:lpstr>
      <vt:lpstr>The Structure of MapML</vt:lpstr>
      <vt:lpstr>The Viewer</vt:lpstr>
      <vt:lpstr>Layers</vt:lpstr>
      <vt:lpstr>Tiled Coordinate Reference Systems</vt:lpstr>
      <vt:lpstr>Maps</vt:lpstr>
      <vt:lpstr>Tiles</vt:lpstr>
      <vt:lpstr>Features</vt:lpstr>
      <vt:lpstr>MapML Development: The DOM API</vt:lpstr>
      <vt:lpstr>The HTML&lt;MapML&gt;Element API</vt:lpstr>
      <vt:lpstr>MapML Software Resources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Ivana Ivanova</dc:creator>
  <cp:lastModifiedBy>Rushforth, Peter (he, him | il, lui)</cp:lastModifiedBy>
  <cp:revision>78</cp:revision>
  <dcterms:modified xsi:type="dcterms:W3CDTF">2024-06-11T18:36:02Z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30_BasicColor:6</vt:lpwstr>
  </property>
  <property fmtid="{D5CDD505-2E9C-101B-9397-08002B2CF9AE}" pid="3" name="ClassificationContentMarkingHeaderText">
    <vt:lpwstr>UNCLASSIFIED - NON CLASSIFIÉ</vt:lpwstr>
  </property>
</Properties>
</file>